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2" r:id="rId2"/>
    <p:sldId id="394" r:id="rId3"/>
    <p:sldId id="401" r:id="rId4"/>
    <p:sldId id="402" r:id="rId5"/>
    <p:sldId id="403" r:id="rId6"/>
    <p:sldId id="404" r:id="rId7"/>
    <p:sldId id="405" r:id="rId8"/>
    <p:sldId id="406" r:id="rId9"/>
    <p:sldId id="366" r:id="rId10"/>
    <p:sldId id="367" r:id="rId11"/>
    <p:sldId id="368" r:id="rId12"/>
    <p:sldId id="397" r:id="rId13"/>
    <p:sldId id="398" r:id="rId14"/>
    <p:sldId id="399" r:id="rId15"/>
    <p:sldId id="400" r:id="rId16"/>
    <p:sldId id="395" r:id="rId17"/>
    <p:sldId id="377" r:id="rId18"/>
    <p:sldId id="378" r:id="rId19"/>
    <p:sldId id="376" r:id="rId20"/>
    <p:sldId id="361" r:id="rId21"/>
    <p:sldId id="370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04:17:38.4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56,'1816'0,"-1794"-1,0 0,-1-1,1-1,0-2,-1 0,29-11,4-1,-32 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7:27.258"/>
    </inkml:context>
    <inkml:brush xml:id="br0">
      <inkml:brushProperty name="width" value="0.10583" units="cm"/>
      <inkml:brushProperty name="height" value="0.211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4606 288 655,'0'0'28,"0"0"8,0 0-36,0 0 0,0 0 0,-6-10 0,6 0 66,-5 0 6,-1 0 2,6 10 0,-6-10-22,6 10-4,-6-10 0,6 10-1,-5-5-11,5 5-3,-12-5 0,7-6 0,-7 6-2,7 5-1,-7-5 0,12 5 0,-6 5-9,-5-5-1,5 0-1,-5 0 0,0 0-1,5 0 0,-6 5 0,7-5 0,-1 0 2,-5 5 0,-6 1 0,11-1 0,-6-5 2,1 0 1,0 0 0,-1 5 0,1 0-4,-6-5-1,5 5 0,1 0 0,0-5 1,-1 5 0,-5-5 0,6 5 0,-1 0 0,1 0 0,-6 0 0,0 5 0,5-5-2,-5 0 0,6 1 0,-6-1 0,-6 5-4,11-5-1,-5 0 0,6 0 0,-12 0-4,6 0 0,6 0-8,-6 5 12,-1-5 9,-4 0 2,5 6 0,-1-6 0,1 5-23,0-5 0,0 0 0,0 0 8,6 5 0,-6-5 0,-6 0 0,6 5 0,0-5 5,-1-5 2,1 5 0,0 1 0,6-6 2,-6 5 1,0 0 0,0 0 0,-1-5-4,1 0-1,-5 0 0,4 5 0,1 0-4,0-5-1,-6 5 0,6 0 0,0 0-8,-6-5 8,1 5-8,-1-5 8,0 5-8,-5-5 0,5 0 0,-6 5 8,1-5-8,-1 5 10,1 0-10,-1 0 10,1 1-10,-1-1 12,6 0-12,1 0 12,-1 0-4,-6 0 0,7 5 0,-7 0 0,1-5-8,-1 5 12,6 0-12,-5-4 12,5 4-12,-6 0 8,7 0-8,-1 0 8,0 0-8,-5 0 8,5-5-8,0 6 8,-6-1-8,7 5 8,-7-5-8,6 0 8,1 0-8,-7 0 8,1 1-8,-1-1 8,1 5-8,5-5 0,-6 5 0,1-5 8,-12 0-8,11 1 0,12 4 0,-11-5 8,-1 0 7,1 0 1,5 5 0,6-4 0,-6 4-24,-5-5-5,-1 5-1,6 0 0,6 0 14,0 1 0,-6-1 0,0 0 0,1 0 10,5 0-2,-6 1 0,6 4 0,0-10-8,-1 5 0,-4 0 0,-1-4 8,-11 4-8,5 0 8,6 0-8,6 0 8,-11 1-8,5-6 0,-6 5 0,7 0 8,5 0-8,-6-5 0,-11 6 0,11-6 8,6 5-8,-6-5 0,-11 5 0,11-5 8,0 1-8,0 4 0,6-5 0,-11 0 8,-7 0-8,7 0 12,11-5-12,-6 6 12,0-1-12,0-5 10,-5 10-10,11-5 10,5 0-10,-5-5 12,-5 5-12,4 1 12,1-6-12,0 5 12,-6 0-12,6-5 12,0 5-12,6 0 10,-6 0-10,0 0 10,-6-4-10,0 4 0,6 0 0,0 0 8,-12-5-8,7 10 0,4-10 0,1 5 8,0 1-8,-6-1 0,6-5 0,0 0 0,6 5 0,-1-5 0,-10 0 0,5 0 0,5 0 0,1 0 0,-6 0 0,-6 0 0,0 0 0,6 1 0,17-6 0,-11 10 0,-12-5 0,0 0 0,23-5 0,-11 5 0,-12 5 0,0-5-17,6 0 4,5 0 1,12-5 12,-11 10 0,-12-5 0,6 0 0,6 1 0,-1 4 16,1-5-3,11-5-1,-11 5-12,-7 0 0,7 0 0,0 0 0,-6 0 0,5 0 0,12-5 0,-11 5 0,-1 0 0,-5 5 0,12-5 0,-7 6 0,6-6 0,-5 5 0,0-10 8,-1 5-8,12-5 16,-5 5 1,-7 5 0,6-5 0,1 0-26,-7 0-6,1 0-1,11-5 0,-6 10 26,1-4 5,-7-1 1,6-5 0,-5 5-26,11-5-5,-6 5-1,6-5 0,-5 10 16,-7-5 0,7 0 0,5-5 0,-6 10 0,6-10 0,0 0 8,-6 5-8,6-5 0,-6 5 0,1-5 0,5 0 0,0 0 0,0 0 0,0 0 0,0 0 0,-12 5 0,12-5 0,0 0 0,0 0 0,0 0 0,0 0 0,0 0 0,0 0 0,0 0 0,0 0 0,0 16 0,0-16-9,0 0 9,0 0 0,0 0-9,12 10 9,-12-10 0,17 10 0,-6 0 0,-11-10 0,12 10 0,5-5 0,-6 0-9,1 0 9,-12-5 0,17 0 0,5 5 0,-4 0 0,-7-5 0,6 0 0,0 5 0,6-5 0,0 6 0,0-1 0,-6-5 0,5 0 0,7 5 0,5-5 0,-11 5 0,5-5 0,-5 0 0,6 5 0,-1-5 0,-5 5 0,-6-5 0,6 0 0,17 0 0,-6 0 0,-11 0 0,5 5 0,1-5 0,5 0 0,0 5 0,-5-5 0,-6 5 0,11 0 0,0 0 0,-6-5 0,-10 0 8,4 5-8,7-5 0,-1 5 0,1 0 0,-6-5 0,-6 0 0,11 0 0,1 5 0,-1-5 0,-11 0 9,6 0-9,17 0 8,-6 0-8,-5-5 15,-1 5-3,1 0 0,5 0 0,12 0-12,-12 0 8,-6-5-8,1 5 0,11-5 0,-6 5 0,-6 0-8,1 0 8,-6 0 0,5 0 0,1 0 0,-7 0 0,-4 0 0,4-5 0,13 5 0,-7-5 0,-5 5 0,5-5 0,-5 5 0,11 0 0,1-5 0,-7 0 0,1 5 0,5 0 0,11-5 0,-10 5 0,-18 0 0,5 0 0,7 0 8,5 0 1,-5 0 1,-1 0 0,-5 5-10,5-5-9,7 0 9,-7 5-13,1 0 13,-1-5 0,-5 0 0,5 0 0,1 0 0,-1 5 0,1-5 8,-6 0-8,5 0 0,1 0 0,-6 0 0,5 0 0,-5 0 0,5 0 0,-5 0 0,6 0 0,-1-5 0,1 5 0,-1 0 0,6 5 0,1-5 8,-7 0-8,1 0 12,-1 0-12,-5 0 0,11 0 0,-5 0 0,-1 5 0,6-5 0,-5 5 0,-1-5 0,6 0 0,-5 0 0,-6-5 0,5 5 0,-5 0 0,6 0 0,-7 0 0,1 0 8,0 0-8,0 5 0,5-5 0,-5 0 0,6 0 0,-7 0 0,7 0 0,-1 0 0,1 0 0,-1 0 0,7 0 0,-1 0 8,-6 0-8,1 0 8,-1 0-8,1 0 9,-1 0-9,6 0 0,-5 0 0,5 0 0,0 0 0,1 0 0,-7 0 0,6 0 0,-5 0 0,5 0 0,0 0 0,-5-5 0,-1 5 0,1-5 0,-1 5 0,1-5 0,5 5 0,-6 0 0,7-5 0,-1 5 0,-6 0 0,6 0 0,-5 0 0,5-5 0,0 5 0,-5 0 0,-1 0 0,12 5 0,-6-5 9,6 0-9,-5 0 0,-1 5 0,0-5 0,0 5 0,-5 0 0,-1 0 0,1-5 0,-7 5 0,7 0 0,-1 0 8,1 1-8,-6-1 0,5 0 0,-5 0 0,6-5 0,-7 5 0,7 0 0,-1 0 0,1 0 0,-6 0 0,11-5 0,-11 5 0,5 0 0,12-5 0,-11 0 0,-12 5 0,5-5 0,7 0 0,5 0 0,-5 0 0,5 5 0,-6 0 0,7-5 0,-7 0 0,6 0 0,0 0 0,-5 0 0,5 0 0,-5 0 0,-1 0 0,1 0 0,-1 0 0,1 0 0,-1 0 0,1 0 0,-7 5 0,7-5 8,5 0-8,-5 0 0,5-5 0,-6 5 0,1 0 0,-1-5 0,7 5 0,-7 0 0,12-5 0,-6 0 0,0 5 0,6-5 0,-6 5 0,6-5 0,-11 0 0,11 0 0,-6 5 0,-6-5 0,7 5 0,-7 0 0,1-5 0,-1 0 0,1 0 0,-1 5 0,-5-5 0,5 5 0,-5 0 0,0 0 0,0 0 0,0-5 0,5 5 0,-5 0 8,0 0-8,0 0 0,5-6 0,-5 6 0,0 0 0,-1 6 0,-4-6 0,4 0 0,-5 0 0,6 0 0,-6 5 0,6-5 8,-6 0-8,-5 0 0,-1 0 0,6 5 0,-5-5 0,-1 5 8,-11-5-8,0 0 0,0 0 8,17 0-8,-17 0 0,0 0 8,0 0-8,0 0 8,0 0-8,0 0 8,0 0-8,0 0 10,0 0-10,0 0 10,0 0 1,0 0 0,0 0 0,0 0 0,0 0 7,0 0 2,0 0 0,-11 5 0,-1-5-20,-5 0 0,6 0 0,-1 0 0,-5 0 0,6 0 0,-6 0 8,5-5-8,1 5 8,0 0-8,-7-5 12,7 5-12,-6-5 9,6 5-9,-7 0 0,1-5 9,0-1-9,-6 1 0,6 5 0,-5-5 8,4 0-8,1-5 0,-5 5 0,4 0 0,-4 0 0,5-5 0,-1 0 0,1 5 0,-5 0 0,4-6 0,1 1 0,0 5 0,-6-5 0,1 5 0,-1 0 0,6-5 0,-6-5 0,0 10 0,-5-6 0,5 1 0,-6 0 0,7-5 0,-7 5 0,1-5 0,-1 4 0,1-4 0,-1 5 0,1-5 0,-1 5 0,6-5 0,0 4 0,1-4 0,5 0 0,-12 0 0,12 0 0,-6-1 0,0 1 0,-5 0 0,5-5 0,-5 5 0,5-6 0,0 6 0,0-5 0,0 5 0,1-1 0,4 1 0,-4-5 0,-1 5 0,0 0 0,0-6 0,0 6 0,1 0 0,-1-5 0,0 4 0,-5-4 0,5 5 0,0 0 0,-6-5 0,1 4 0,5-4 0,0 0 0,-5 0 0,-1-1 0,1 1 0,-1 0 0,7-1 0,4 1 0,1 0 0,-5 0 0,-7-1 0,6 6 0,0-5 0,1 5 0,-1-6 0,0 6 0,0-5 0,6 5 0,-6 0 0,6-6 0,-6 6 0,1 0 0,-1 0 0,0-6 0,6 1 0,-6 0 0,6 5 0,-6 0 0,0-1 0,1 1 0,-1-5 0,0 5 0,6 5 0,-6-6 0,-5 1 0,5 5 0,0-5 0,0 5 0,-5-6 0,5 6 0,-6 0 0,12-5 0,-11 5 0,5 0 0,0 0 0,6-6 0,0 6 0,0 0 0,-6 0 0,0-5 0,6 5 0,0-6 0,-6 6 0,6-5 0,0 5 0,0-5 0,0 5 0,0-6 0,0 6 0,5-5 0,-5 0 0,6 5 0,-6-5 8,5-1-8,-5 1 0,6 5 0,-1-5 0,1 5 0,0-5 0,-6 4 0,5-4 0,1 0 0,-1 5 0,1-10 0,0 4 0,-7 6 0,13-5 0,-12 5 0,5-5 0,1 5-9,-1-6 9,7 1-9,-12 0 9,5 0-13,1 0 5,-1 4-11,1 1-1,0 0-1,-1 0 0,1 0-19,5 0-4,-5-5-1,5 4 0,-5-4-110,5-10-21,6 5-5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7:29.878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-3 0 806,'0'0'36,"0"0"7,0 0-35,0 0-8,0 0 0,0 0 0,0 0 107,0 0 19,0 0 4,0 0 1,0 0-56,0 0-11,0 0-3,0 0 0,0 0 13,0 10 2,0-10 1,12 10 0,-6 0-21,-1 0-4,7 5 0,-7 1-1,1-6-39,5 5-12,7 0 8,-7 5-8,0-4 0,6-1 0,-5 5 0,5 5 0,-6-4 0,6 4 0,-11-5 0,6 6 0,5 4 45,0 0 15,-12 1 4,1-1 0,0-5-52,0 1-12,-6-1 0,0-5 0,-6 1 0,6-1 0,6 0 0,-6 0 0,-6-4 0,0 4 0,6 0 0,-6-5 0,6 1-48,-5-1-13,-1-5-3,0 5 0,6-5 44,-5 0 9,-7 1 2,12-1 0,0-10-44,0 0-9,0 0-2,0 0 0,-5 10-35,5-10-7,0 0-2,0 0 0</inkml:trace>
  <inkml:trace contextRef="#ctx0" brushRef="#br0" timeOffset="1063.98">790 101 1036,'0'0'46,"0"0"10,-6 0-45,6 0-11,-11-5 0,11 5 0,0 0 120,-12 5 23,1 0 4,11-5 1,0 0-79,-6 5-15,-5 0-3,11-5-1,0 0-30,0 0-7,0 10-1,-6 0 0,6-10-12,6 11 9,-6 4-9,11-5 8,1 5-8,-1-5 0,-5 5 0,11 6 0,-6-6 0,6-5 0,-5 5 0,5-5 0,0 6 0,-6-6 0,1-10 0,-1 10 0,0-10 0,1 0 0,-1 0 0,1-10 0,-7 0 0,7 4 10,-7-9-10,7 0 10,-6 0 2,-1-10 0,1 4 0,0 1 0,-1 5-3,1-5 0,-6-6 0,6 1 0,-6 5-9,0-1 0,0 1 9,0 5-9,0 0 8,0-1-8,0 6 8,0 0-8,-6 0 12,6 10-3,0 0 0,0 0 0,0 0-9,0 0 0,0 0 0,0 0 0,0 0 0,0 0 0,0 0 12,0 0-4,0 0-8,0 0 0,6 10 0,5 0 0,1 0 0,-1 1 0,-5-1 0,5 5 0,-5 0 0,5 0 12,1 1-12,-7-1 12,7 0-12,-7 0-16,7 0 4,-1 6 1,-5-1 43,5-5 9,-11 5 2,12 1 0,-7-1-18,1 5-3,-6-5-1,6 1 0,-1 4-1,1 0 0,-6 1 0,0-1 0,0 5-32,0-4-6,0-1-2,0 0 0,-6-4 68,1-1 12,-1 0 4,0 1 0,-5-6-64,5-5 0,-5 5-9,5-5 0,-5 0 9,-1-5 12,1 0-2,0 1-1,-1-1-9,1-5 0,-1 0 0,1 0 0,0 0-8,-1 0-4,1-5-1,-1-1 0,1 1-63,0-5-13,5 5-3,-6-5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8:42.187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9051-3 288,'0'0'25,"0"0"-25,0 0 0,0 0 0,-6 10 106,6-10 16,0 0 3,-11 5 1,11-5-46,-6 5-8,-6-5-3,12 0 0,-5 10-23,-7 1-5,1-11-1,5 10 0,6-10-25,-11 5-6,-1 0-1,7 10 0,-1-5-8,-5 0 0,5 0 0,0 1 0,1 4 0,-7 0 0,1 0 0,5 0 0,-11-4 0,6 4 0,-1 0 0,1 0 0,-1 0 0,1 1 0,-6-6 0,5 5 0,1 0 0,0-5 10,-6 0-10,-6 6 10,17-6 10,-11 5 1,-6-5 1,0 0 0,6 0 6,0 0 0,0 1 1,0-1 0,-12 0-8,7 5-1,10-5-1,-11 0 0,1-5-2,5 5 0,5 6 0,-5-6 0,0 0-9,-6 0-8,6 5 12,6-5-12,-1 1 12,1-1-12,-12 0 12,12 0-12,-6-5 8,5 5-8,1 0 0,-6 0 0,5-5 8,-5 6-8,6-6 0,-6 0 0,0 0 0,-1 5 0,7-5 0,-6 5 0,0 0 9,0-5-9,0 5 0,5-4 9,1 4-9,-1 0 10,-10 0-10,5-5 10,5 5 4,-5 0 1,-11-5 0,5 5 0,11-4-15,-10-1 11,4 5-11,-4-5 10,-1 10-2,0-5-8,0 5 12,-5-10-4,-6 0 2,5 1 0,12-6 0,0 5 0,0 5 10,5 5 3,-16-5 0,11 0 0,-6-5-23,6 5 0,-6-5 0,0 6 0,6-1-8,6 0-4,-12 0 0,0 0 0,0 0 12,6 0 0,-6 1 0,6-1 0,-5 0 0,4 0 14,1-5-3,0 5-1,-6-5-10,6 5 0,0 0 0,6-4 0,-6 4 0,-6-5 10,6 0-2,0 0-8,5-5 9,-5 10-9,-6-5 0,1 0 9,-1-5-9,0 5 12,0 0-12,6 0 12,-11 0-12,11 0 0,-6 1 0,0-1 0,-6 5 11,7 0-3,10-5-8,-11 5 12,-5 0-4,-1 0 0,7 6-8,5-6 12,-1-5-12,-4 10 11,-1-5-11,6 0 10,-6 0-10,0 0 0,6 6 0,-6-6 8,6 0-8,-6 5 0,1-5 0,-1 5 0,0-4 0,0 4 0,0 0 0,1 0 0,-1 5 0,6-4 0,-12-1 0,6 0 0,1 5 0,-1 1 0,-6-6 0,6 0 0,-5 5 0,5-5 0,0 6 0,-5-6 0,-1 5 0,1-5 0,-1 1 0,7-1 8,-7 0-8,1 0 0,-1 0 0,1 6 0,5-6 0,-6 0 0,6 5 0,-5 1 0,5-11 0,0 10 0,1-5 0,-7 0 0,6-4 0,0 4 0,6-5 0,-5 5 0,-7-5 0,6 5 0,6-4 9,-6 4-9,1-5 0,-1 5 0,-6 0 0,1 0 0,5-4 0,-6-1 8,1 0-8,-1 5 0,1 0 0,-1-5 0,1 1 0,-6 4 0,11-5 0,-6 5 0,1-5 0,-1 0 0,-5 0 0,6 6 8,-1-6-8,1 5 0,5 0 0,-6 0 9,-5 1-9,11-1 0,-5 0 20,5-5-4,-11 5 0,11 1 0,0-1-16,-5 5-19,-1 0 4,-5 1 1,6-6 24,-1 0 5,-5 10 1,5-4 0,-10-11-26,4 5-5,1 0-1,-6 0 0,6 0 16,0 6 0,0-6 0,5 10-9,1-4 21,-7-1 5,13-5 1,-18 5 0,11-5-18,1 6 0,-6-1 0,5-5 0,6 5 0,-5 1 0,-1-6 0,1 0 0,5 0 0,-11 1 0,5-1 0,6-5 0,-11 5-12,6 0 0,-6 0 0,5 1 0,-5-1 12,0 0 16,-1-5-3,1 5-1,0 6 32,6-6 7,-7 0 1,7 0 0,-6 0-82,-1 1-16,7-1-3,-6 0-1,5 0 40,-5 0 10,6 1 0,5-1 0,-11 0 0,5 0 0,6 0 0,-5 6-8,-1-6 8,6-5 0,-5 5 0,5 0 0,-5 1 0,-1 4 0,1-5 0,-1 0 0,1 1 0,-1-1 0,-5 0 0,0 0 0,5 5 0,-5-4 0,0 4 0,5-5 0,-5 0 0,6 6 0,5-6 0,-11 5 0,5 0 0,-5 1 0,11-6 0,-5 5 0,-1-5 0,1 0 0,-1 6 0,1-6 0,5 0 0,-6 5 0,1-4 0,5-1 0,-5 0-8,-1 0-7,1 0-1,-1 1 0,1-6 16,-1 10 0,1-5 0,-1 0 0,-11 6 10,12-6 5,-1 0 1,-11 5 0,6 1-26,11-1-5,-17-5-1,12 5 0,5-5 16,0 6 0,0-6 0,1 0 0,5 5 10,-12-4 5,6 4 1,-5-5 0,11 0-16,-12 6 0,6-1 0,6 0 0,-11-5-10,5 6-5,6-6-1,0 5 0,-12 0 16,18-5 0,-18 1 0,12 4 0,-6-10 0,1 5 0,5 0 0,-6 1 0,0-6 0,6 0 0,-6 5 0,0 0 0,6 1 0,0-1 0,-11 0 0,-1 0 0,6-5 0,6 5 0,-6-4 0,6 4-9,-11 0 9,5 0 0,6-5 0,0 6 0,5-1 0,-10-5 0,10 5 0,-5-5 0,11 0 11,-16 6 4,4-6 1,7 5 0,-6-5-26,6 0-5,-7 0-1,-4 0 0,5 6 16,5-6 0,-5 5 0,6-5 0,-6 0 0,5 0 0,-5 0 0,6 6 0,-1-6 15,-5 0-1,6 5 0,-1-5 0,-5 5-24,6-4-5,-1 4-1,7-5 0,-12 5 26,5 0 5,1-5 1,-1 6 0,7-6-26,-7 0-5,1-5-1,0 5 0,5 0 16,-6 0 0,1-5 0,5 6 0,-5-1 0,11-5 0,0-5 0,-11 10 0,5-10 0,-6 10 0,7-5 0,5-5 0,0 0 0,-6 10 0,0 5 0,6-15 0,0 0 0,-5 11 0,-1-1 0,6-10 0,0 10 0,0 0 0,-11 0 0,5 0 0,6-10 0,-6 10 0,6 1 0,-6-1 0,6-10 0,-5 10 0,5-10 0,-6 10 0,6-10 8,0 15-8,0-5 9,0-10-9,-11 10 8,11 1-8,-6-1 0,6-5 0,0 5 0,-11 0 0,11-5 0,0-5 0,-12 10 8,12-10-8,0 10 0,0-10 0,0 0 0,0 10 0,0-10 0,0 11 0,0-11 8,0 0-8,-11 10 0,11-10 0,0 0 10,0 0-10,-6 10 10,6-10-10,0 0 8,0 0-8,0 0 0,0 0 0,0 0 8,0 0-8,0 0 0,0 0 0,0 0 8,0 0-8,0 0 0,0 0 9,0 0-9,0 0 0,0 0 0,0 0 8,0 0-8,0 0 0,0 0 0,0 0 0,0 0 0,0 0 0,0 0 0,0 0 0,17 10 0,-17-10 0,0 0 0,6 5 0,-6-5 0,17 0 0,0 0 0,-17 0 0,0 0 0,11 0 0,7 0 0,-1 0 0,-6-5 0,12 5 0,-6 0 0,-6-5 0,6 5 0,1-5 0,4 5 0,-5 0 8,1-5-8,-1 5 0,5-5 0,-4 5 8,4-5-8,1 0 0,6 0 0,-12-1 0,6 1 0,5 5 0,1-5 0,-1 0 0,1 5 0,-7 0 0,1-5 0,11 0 0,1 0 0,4 5 0,1-5 9,-11 5-9,11-5 0,0 5 0,0 0 0,5 0 0,-16 0 0,11-5 0,-6 5 0,0-5 0,6 0 0,-6 0 0,0 0 0,6 5 0,6-5 0,-6-6 0,0 6 0,-1 0 0,-4 0 0,5 0 0,-1 0 0,7 0 0,5-5 8,-5 5-8,5 0 8,-11 0-8,6 0 8,5 0-8,-17-6 8,12 6-8,-1 0 8,-5 0-8,6 0 10,-6-5-10,0 0 8,5 5-8,7-5 0,-7 5 0,-11-11 0,6 6 8,6 10-8,0-10 0,-1 5 0,1 0 0,-1 0 0,1 0 0,5-5 0,-11 5 0,0 5 0,-6-5 0,6 5 0,0 0 0,0-5 0,-12-1 0,1 6 0,11 0 0,-12 0 0,7 0 0,10 0 0,-11 0 8,6 0-8,-6 0 9,6 6-9,0-1 0,0 0 0,0 0 0,-6-5-11,0 5 11,6 0-8,-11-5 8,11 5 0,-12-5 0,12 5 12,-17 0-4,11 0-8,-17 0 0,6 0 0,6 5 0,-7-5 0,1-5 0,0 6 0,0-1 0,0-5 0,-1 5 0,7 0 0,-12 0 0,11-5 0,-5 5 0,6 0 0,-6 0 0,5 0 0,-5 0 0,0-5 0,-1 5 8,1 0-8,6-5 8,-6 5-8,-1 0 8,1-5 9,0 5 3,5 1 0,-10-1 0,4-5-20,1 5-19,0 0 4,5 0 1,-10 0 14,4 0 0,1 0 0,-6 0 0,6-5 0,0 5 0,0 0 0,-6 0 0,6-5 0,-1 5 0,-5 0 0,6-5 0,-6 5 13,6 1-1,-6-1 0,0-5 0,6 0-12,-6 0-16,6 0 3,-6 5 1,6-5 12,0 5 16,0 0-3,-1-5-1,7 5-12,-1-5 0,-5 5 0,6-5 0,-12 0 0,0 0-16,6 5 3,-6-5 1,6 5 12,5-5 0,-5 0 0,0 0 0,-1 5 0,-4 0 0,10-5 0,-11 5 0,6-5 0,-6 0 0,6 5 0,-6 0 0,-6-5 0,6 0 0,6 0 0,-11 0 0,5 0 0,0 5 0,-17-5 0,11 6 0,6-6 0,6 0 0,-23 0 0,6 0 0,11 5 10,-6-5-10,-11 0 8,17 0-8,-17 0 0,12 0 8,-1 0-8,6 0 0,-17 0 13,12 0-2,-1 0-1,1 0 0,5 0-10,-6 0 0,0 0-12,-5 5 12,6-5 0,-1-5 0,-11 5 0,17 0 0,-6 0 0,7-5 0,-1-1 0,-6 1 0,6 5 0,0-5 0,0 0 0,-5-5 0,5 5 0,0 0 0,-6 0 8,6 0-8,-5 0 0,5 0 8,-6 0-8,6 0 0,-5 0 0,5-1 0,0 1 8,-6 0-8,1-5 0,5 0 0,0 0 0,0 5 8,-5-5-8,5 0 0,0-1 0,-6-4 8,1 5-8,-7-5 0,7 5 0,-1 0 8,0-6-8,7 6 0,-7-5 0,0 5 0,1-5 0,-1 5 0,1-6 0,-1 6 0,0 5 0,1-5 0,-1-5 0,1 5 8,5-5-8,-6 4 0,0-4 0,7 5 0,-7 0 0,6-5 0,-6 5 0,1-6 0,-1 6 0,6-5 0,-5 5 0,-1-5 0,6 5 0,-5 0 0,5-6 0,-6 6 8,1-5-8,-1 5 0,6-5 0,0 5 8,-5-6-8,5 1 12,0-5-12,0 5 12,6-6-12,-6 6 0,0-5 0,0 0 8,17-1-8,-17 6 0,-11-10 0,0 5 8,11-1-8,0 1 0,0-5 0,-11-1 8,5 6-8,0-5 0,12-1 0,-11 1 8,-7 5-8,7-5 0,5-6 0,0 6 0,0-1 0,-11 1 0,11 0 0,6-6 8,-1 6-8,-4-5 0,-13 4 0,7 1 0,-1 0 0,0-1 0,1 1 0,5 0 8,-6 4-8,6-4 0,1 0 0,-7 4 0,-11 1 0,11 0 0,1 0 0,-1-6 0,-5 6 0,5 0 0,1 0 0,-1-1 0,0 1 0,1 0 8,-1-1-8,1 1 8,5-5-8,-6 0 8,-5 4-8,0 1 8,11 0-8,-12-6 0,7 6 0,-7-5 8,-5 5-8,6-1 0,6-4 0,-7 10 0,1-6 0,0 1 0,5-5 0,6 5 0,-5-1 0,-7-4 0,7 0 0,5-1 0,0 6 0,-6-5 0,-5 4 0,11-4 0,0 0 0,0 5 0,0-6 0,-11 6 0,5-5 15,1 4 1,5 1 0,-6-5 0,-11 4-16,6-4 0,11 0 0,-11-1 0,5 1-13,1-5 1,-1 4 0,6-4 0,0 0 12,0 4 0,-11-4 0,11-1 0,6 6 0,-6-5 0,-11-1 0,5 6 0,6 0 0,-5-1 0,5-4 0,-6 5 0,-5-1 8,11-4-8,0 5 12,-6-1-12,-5 1 10,6 0-10,-1-1 8,6 1-8,0 5 8,0-1-8,-11 1 8,5 0-8,1-6 8,5 1-8,-11 0 8,-1-1-8,12 1 8,-5 5-8,-7-5 8,7 4-8,-1-4 8,6 5-8,-5-11 8,-1 11-8,-5 0 0,0-6 8,11 1-8,-12 5 0,7-6 0,-1 6 0,1 0 0,-1 0 0,6-1 0,-6 1 0,1-5 0,-1-1 0,12 6 0,-6 0 0,-5 0 8,-7-1-8,18 1 0,-6 0 8,-5 0-8,-1-1 8,-5 1-8,5 0 8,6 0-8,-5-1 8,-1 1-8,0 5 8,-5-11-8,5 6 8,1 0-8,-1 0 0,-5-6 0,11 6 8,12-5-8,-12 4 0,-12-4 0,1 5 8,17-11-8,-6 6 0,-11-5 0,-1 4 0,1 6 0,5-5 0,1 5 0,-12-6 0,11 1 0,-5 0 0,5-1 0,-5 1 0,0 0 0,5 4 8,-5-4-8,5 0 0,1 4 0,-1 1 8,-5 0-8,-1 5 0,7-11 8,-6 11-8,-1-5 8,1 5-8,0-6 0,-1 6 8,1 0-8,-6 0 0,0 0 8,0 4-8,6-4 0,-1 5 8,-5-5-8,6 5 0,0 0 0,-6-1 0,6 1 0,-6 0 0,0 10 0,0-10 8,5-5-8,-5 5 0,0 0 0,6-1 0,-6 11 0,0-10 0,0 5 0,0 5 0,0-10 0,6 0 0,-6 0 0,0 0 0,0 5 0,0-5 0,0-1 0,0 11 0,0-5 0,0 5 0,0 0 0,5-10 0,1 5 0,-6-5 0,0 10 0,0 0 0,0 0 0,0 0 0,0 0 0,0 0 0,0 0-10,0 0-4,0 0-1,0 0 0,0 0-147,0 0-30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8:44.67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10 904 230,'0'0'20,"0"0"-20,0 0 0,-6 0 0,6 0 132,0 0 23,0 0 4,0 0 1,0 0-32,0 0-5,-6-15-2,6 15 0,0 0-29,0-20-7,0-1-1,0 6 0,6 0-14,-6-5-3,6 5-1,-1-11 0,-5 11-17,6 0-3,0-10-1,0 4 0,-1 6-19,12 0-4,-17 0-1,12-6 0,-7 1-5,7 5 0,-6 0-1,5 0 0,0-1-5,1-4-1,-1 5 0,6 0 0,-11-6 0,5 1 0,6 0 0,-5 0 0,5-1-9,0 6 0,0 0 0,0 0 8,0 0-8,0-1 0,1-4 0,-1 5 8,0-5-8,0 4 0,0 1 0,6-5 0,0 5 0,-6 0 0,5 4 0,1-4 0,0 0 0,6 0 0,-7 10 0,1-5 0,-6 5 8,6-1-8,0-4 12,0 0-4,-6 0 0,6 5 0,-1 0 0,1-5 0,0 5-8,11 0 0,-5 0 9,-7 5-9,1-5 8,0 5-8,-6-6 8,6 6-8,-6-5 0,0 5 0,6 0 0,-12 0 0,1 0 0,-1 5 0,1 11 0,-1-11 0,0-15-36,-5 10-4,5 0-2,7 0 0,-13 0-46,7-5-10,-1 5-2,0-6-454,1-4-91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8:45.37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0 157 1033,'0'0'45,"0"0"11,0 0-45,0 0-11,0 0 0,0 0 0,0 0 69,0 0 12,12 0 3,-12 0 0,0 0-12,0 0-1,23-15-1,-18-1 0,12 1-10,1 0-3,-1 10 0,0-10 0,6 5-13,-6-6-4,0 11 0,0-5 0,0 0-12,-6 0-2,6 5-1,-5 0 0,5 5-9,-6 0-3,1 0 0,5-5 0,-17 5-13,11 0 8,6 0-8,-11 5 0,-6-5 8,0 0-8,6 5 0,5 0 0,-5 10 0,0-5 0,-6 0 0,0 6-10,0-1-11,0 5-3,-6 0 0,0 6 0,0-1-28,1 5-5,-7 1-2,12-1 0,-17-5-33,12 6-8,-1-1 0,-6 1-1,7 4-13,-1 6-2,-5-1-1,11 1 0,-6-1 24,6-9 5,0-6 0,0-5 1,0 1 55,0-11 12,0-10 1,0 0 1,6 10 34,5 0 6,-5 0 2,-6-10 0,0 0 45,17 5 10,-6-5 1,6-5 1,-5 0-1,5 0 0,0-5 0,-6 5 0,6-5-19,-5-6-4,-1 6-1,6-5 0,0-5-26,-5 5-6,-1-1 0,1 1-1,5 0-23,-6 0-13,-5 0 1,0 4-444,-1-9-90</inkml:trace>
  <inkml:trace contextRef="#ctx0" brushRef="#br0" timeOffset="502.97">92 420 1209,'5'20'108,"1"-14"-87,-6-6-21,0 0 0,11-21 79,7 11 11,-18 15 2,17-5 1,-6-10 2,6 0 0,-5-5 0,5-6 0,5-4-38,-4 0-7,10-6-2,-5 1 0,-6 5-28,6-6-5,0 6-2,-1 0 0,1 4-32,6-4-6,-7 0-2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06:30:46.624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9338 12467 7914,'-11'6'96,"0"-1"504,-2-1 1,4-2 0,-2-2 306,-2 0 1,6-2-79,1-3-621,4 3 0,10-11 127,3 7 0,4-5-163,1 6 0,1-1 1,-1 6 47,1 0 0,0 2-47,-1 3 0,1-1 0,-1 7-33,1 2 0,-6 2 0,-2 2-14,-1-1 1,-1 1 5,-1-1 0,-4 7 0,1-1 7,-6-2 1,-1 0 0,-7 1-81,-2 1 1,-2 6 80,-2-6 0,1 2-366,-1-2 0,1-4 0,-1 5-950,0-5 1,1-1 250,-1-1 1,6-1-2195,0-4 2247,7-4 1,-1-8-1,10-7 872,6-8 0,6-3 0,3-9 0,2-1 0,8-10 0,-4-3 0</inkml:trace>
  <inkml:trace contextRef="#ctx0" brushRef="#br0" timeOffset="1">9554 12501 7914,'10'-17'0,"3"6"0,-8 0 0,2 2 0,-3-4 359,2 1 1,-1 7 705,-5-6-507,0 7 1,-2-1-1,-1 10-233,-3 6 0,-5 10-196,6 1 1,-8 7 0,3-1 32,1 3 1,2 3 0,7-1 127,0 0 1,0-1-222,0-5 0,2-3 0,3-7 0,8-1 208,7 1 1,1-8-292,6-3 0,7-4-470,4-2 0,1 0 0,-6 0 1,2-2-1041,4-4 0,-9 3 1524,3-8 0,-3-8 0,3-7 0</inkml:trace>
  <inkml:trace contextRef="#ctx0" brushRef="#br0" timeOffset="2">964 12401 7962,'9'-8'-33,"-3"-3"1,-5 2-1,-1-2 706,0-2-451,0 6 1,-1-1 55,-5 8 1,2 0-181,-7 0 0,2 8 0,-4 3-40,2 4 0,0 1 146,-6 1 0,1 1 1,1 3-60,4 1 0,-2 0 11,7-5 0,-5-1-149,6 1 0,-1-1 1,8 1 192,4 0 0,-3-6-235,8 0 0,0-2 0,8 4-247,3-2 1,-2-5 0,8 3-53,2-2 0,-5 4 6,3-5 1,0-1-1,5-5-38,0 0 0,-1 2 1,-3 2-118,-1 1 0,-2 1 270,1-6 1,3 0 117,-8 0 1,0-2 0,-5-2 0,0-3 94,-1-2 0,1-2 0,-1-6 0</inkml:trace>
  <inkml:trace contextRef="#ctx0" brushRef="#br0" timeOffset="3">1412 12650 7278,'0'-16'-1086,"0"4"1199,0 1 1,-1 8 0,-3-5 385,-2 1-216,1 5 1,5-7 204,0 3 81,0 4-370,0-5 1,2 7-36,3 0 1,-1 0 0,7-2 11,2-3 1,2 3-136,1-4 0,1 4 0,-1 2 65,1 0 0,2 0-56,3 0 1,-2 0-1,8 0-12,1 0 0,-3 0 0,2 0 46,1 0 0,5 0 0,2 0 29,3 0 0,6 0 0,-3 0 0,6 0 1,-2-1-20,10-5 1,-3 4-1,3-3-14,4 3 0,0 0 0,-1-2-21,-2-1 0,6-1-22,-2 6 1,3-5-24,3-1 0,-1 1 0,1 5-31,-1 0 0,0 0 0,1 0 47,-1 0 1,-1 0 3,-4 0 0,4 0 0,-6 0-21,0 0 0,4 0 0,-6 0-5,2 0 1,-4 0 16,6 0 1,-5 0 9,4 0-685,-6 0 785,3 0 0,-5 0-99,3 0 0,-3 0 108,3 0-101,-3 0 8,-9 0 3,5 0-15,-6 7 1,6-5-28,-4 3 1,4-3-175,-3-2 196,-5 0-53,1 0 1,-2 0-3,-1 0 1,7 0-49,-6 0 1,-1 0 81,-4 0-29,-1 0-49,0 0 0,0 0 386,0 0 1,1 0-338,-1 0-1,0-7 8,0 5 80,1-5 1,-1 7 0,0 0-49,0 0 0,1-2-21,-1-4 0,0 4 0,0-3 5,0 3 1,6 2-1,0 0-21,-2 0 0,4 0 23,-3 0 1,3 0 0,-4 0-26,2 0 1,5 0-1,-3 0-49,1 0 1,-3 0 67,5 0 0,-7 0-7,2 0 0,1 0 0,-1 0 3,-2 0 0,4 0 1,-2 0-134,-3 0 1,0 0 99,-3 0 0,0 0 1,2 0-113,4 0 0,-4 0 0,4 0 82,-4 0 1,-6 0 0,3 0 49,3 0 0,-4 0 0,-3 0 161,1 0 1,3 0-59,1 0 0,0 0 0,0 0 98,1 0 1,-1-2-119,0-3 0,6 3 1,0-4-21,-2 4 1,-2 2-3,-2 0 0,0 0 0,0 0-90,1 0 0,-1 0 64,0 0 1,0 0 0,-1 0 0,-5 0 1,3 0-32,-8 0 1,0 0-1,-5 0-104,0 0 1,-1 6-1,1-1-248,-1-1 0,-5 0-252,1 1-294,-9-3 0,5 7-1317,-8-3 2224,0-4 0,0 5 0</inkml:trace>
  <inkml:trace contextRef="#ctx0" brushRef="#br0" timeOffset="4">7477 12185 7962,'0'-10'1513,"0"-4"-633,0 12-819,0-6 0,2 8 1,4 2 6,5 4 0,5 1 0,5 6-26,1-2 1,7 0-104,-1 6 1,-2 0 0,0-1-32,-2 1 0,-2-1 43,-5 1 0,-1 0 1,-1 1 50,-4 4 0,-4-3-82,-7 3 1,-1-2 0,-5 1-131,-5 1 0,-11 2 0,-8-4-239,-7 2 0,0 6 449,-7-6 0,-8 8 0,-7-4 0</inkml:trace>
  <inkml:trace contextRef="#ctx0" brushRef="#br0" timeOffset="5">2858 12584 7983,'0'-17'0,"0"0"244,0 1 1,0-1 0,0 1 832,0-1-793,7 8 0,3 1-162,6 8 0,1 10 0,-1 6 155,1 10 1,-2 7-42,-4 6 1,2 4 0,-6 6-123,2 1 1,-3 0-1,3-2-224,-1-4 1,3 3 17,-6-9 0,1-4 1,-6-8 229,0-2 1,5-8 315,1-5-388,-1-7 0,-5 1-11,0-10 1,0-6-251,0-11 1,2 1 0,2-4-303,1 1 1,10 1 311,2 7 0,-1 1 0,7 4 1,-5 5 269,-1 4 1,5 2-104,0 0 1,0 8 113,-5 3 0,-2 9 0,-3 4 74,0 2 0,-9-4 0,3 4 52,-4-2 0,-4 4-127,-4-6 1,-3 0 0,-9-5 0,-3-1-144,-1 1 0,-6-2-258,6-4 0,-5-2-115,4-3 0,1-4 1,4 3-355,-4-3 0,9-4 775,-4-3 0,4-5 0,-3-6 0</inkml:trace>
  <inkml:trace contextRef="#ctx0" brushRef="#br0" timeOffset="6">3473 12999 8252,'9'-7'403,"-2"-2"0,-5-6 508,4 4 0,3 3-605,8 8 0,1-2 0,4-1-675,6-3 1,-2 1 0,2 5-543,1 0 0,1 0 383,-3 0 1,3 0-944,-8 0 1471,0 0 0,2 0 0,2 0 0</inkml:trace>
  <inkml:trace contextRef="#ctx0" brushRef="#br0" timeOffset="7">3955 12766 7983,'-17'0'938,"8"0"-340,1 0 1,10-1-570,4-5 1,5 4 0,9-3 61,2 3 1,8 9 0,-2 2 52,3 1 0,2 5-73,0-4 0,-5 5 1,-2 5 86,-2 1 0,-2 0 1,-5-4-23,-1 4 1,-6-3-73,-5 3 0,-3-3 1,-2-1-71,0 4 1,-9-3 0,-6 3-85,-5-4 1,-4-7-95,2 0 1,3-1 0,-3 3-1596,3-2 505,3-8 1274,-1 5 0,8-16 0,2-1 0</inkml:trace>
  <inkml:trace contextRef="#ctx0" brushRef="#br0" timeOffset="8">4536 12783 7421,'17'-7'1150,"-8"-3"298,-2 1-920,-7 2 0,-7 9 1,-2 3-1,-2 8-55,0 8 1,-2 4-351,-9 9 1,3 4 0,-1 3-121,7 2 0,6-7 0,7 5-312,0 0 0,0-12 354,0 5 0,14-7-396,8 1 0,4-4 0,6-9 0,5-2 351,3-2 0,12-8 0,7 5 0</inkml:trace>
  <inkml:trace contextRef="#ctx0" brushRef="#br0" timeOffset="9">14406 7331 8269,'-16'-8'705,"5"7"40,0-5-365,7-3-63,-3 7-342,7-5 161,0 7 11,0 0-119,7 0 1,-3 0 124,7 0 1,-6 5 42,6 1-251,0-1 188,13-5 0,-3 0-46,6 0 0,1 0 1,7 0 143,4 0-118,3 0-544,16 0 398,-7 0 0,14-5 81,-4-1 1,3 1-25,3 5 71,7-8-718,1 6 493,1-5 187,13 7 1,-12-2-152,12-3 0,1 1 188,-1-7-79,0 7-1462,1-3 1469,-5-1-3,6 6 1,-10-11 27,-4 8 0,5-2 100,-5 1 60,-10 4-458,5-5 306,-13 7 21,0-8 1,-8 7 315,-6-5 1,-8 4-267,1 2 1352,-10 0-1381,4 0 328,-21 0-529,11 0 1,-20 2 1108,3 4-1317,-3-5 154,-9 14-67,-3-13 0,-21 7-158,-8-3 0,-16 3 300,-12 8 0,-10-6 0,31-6 0,-2 1-43,-4 0 0,-2 1-335,-2 0 1,0 1-1,-2 0 1,-1 0 259,2 1 1,-2-1-1,-2-2 1,0-1 71,0 0 0,0 1 1,3-1-1,0-1-8,2 1 1,1 1 0,6 1 0,1-1 785,-3-3 0,2 0 0,-40 8-205,1-6 1,4 6 674,7-5-747,10 7-109,3-11 1,20 5 86,-1-7 0,10 6 327,7-1-532,12 1 0,18-6 0,18 0-155,17 0 0,22 5 103,24 1 0,6-1 0,-38-5 0,3-1-39,4-2 0,2 0 0,5 1 0,1 0 0,3-2 0,1-1 18,-1 2 0,0-1 0,0-3 0,-1 1-82,-6 0 1,-2 1 0,-5-2-1,-1 1 1,-1-1 0,-1 1-872,40-5 763,-22 7 0,-7-9-983,-19 8 1,-5-1 0,-11 4 1100,-6-3 0,-11 3 0,-4-6 0</inkml:trace>
  <inkml:trace contextRef="#ctx0" brushRef="#br0" timeOffset="10">17381 6766 8129,'0'11'1569,"0"0"-1395,7-8 0,2 5-54,8-8 1,5 5-1,2 1 1,2-2-16,3-3 0,3-2-5,1-5 1,0-3-65,1-8 1,4 1 0,3-3-1,1-3 134,5-6 0,-5 2 30,2-1 0,-5-1-108,5-5 0,1-6 0,6 0 25,5 2 1,-4 2-1,3 0 178,-3-4 1,3 4-158,0-4 1,6 4-1,-5 2-51,-3 0 1,4 0-1,1-1-155,1 1 0,-6 0 79,3 0 0,-5-1 0,1-1-22,3-4 0,-3 4 0,5-5 63,1-1 0,-5 4-85,8-7 0,-2 7 0,2-2 114,-5 4 1,1-4 0,-2-1 38,-1-3 1,-3 6-39,-1-2 1,0-1 10,0 1 0,0 0 0,-2 4 12,-4-4 1,4 4-1,-4-4 17,4 4 1,-3 2-53,-1 0 1,-5 0 0,3-1-57,-1 1 0,3 2 0,-3 1-123,1 2 1,-3 1-33,5-7 1,-7-1 0,2-2-80,-4-1 1,4-1 64,0 6 1,5-6 0,-5-2-10,-2-1 1,-2 3 131,-2-5 1,0 7-1,-1-2 18,-5 4 1,-1 7-1,-6 2 141,3 2 1,-3-4 19,-9 6 0,4 0 0,-4 6-50,4-1 1,-4-5-1,-2 0-117,-2 1 0,-1 3 66,-6 1 0,5 1-93,1-1 1,-1 0 0,-5 1 10,0-1 1,0 6-1,0 0-230,0-2 174,0-2 47,-7-1 11,5-1 0,-7 8-13,3 3 0,3 4 7,-8 2 0,0 2 65,-6 4 0,-1-3 1,-5 8 0,3 1 0,-9 6 1,-7 4-86,-6 6 1,-8 3-157,-5 3 0,1-1-381,-7 0 1,8 2-1,-3 2 253,5 2 0,10-2 0,8-10 118,9-4 1,13-5-943,5-1 0,6-8 1167,6-3 0,18-5 0,11-1 0</inkml:trace>
  <inkml:trace contextRef="#ctx0" brushRef="#br0" timeOffset="11">21036 3940 8107,'10'-8'406,"2"5"-79,-6-9 1,7 9 920,-2-3 0,-2 6-920,2 6 0,-1-3 0,4 9-292,3 1 0,-2 1 1,12 3 233,3 0 1,1-6-34,3 0 1,-1 0-953,0 5 0,6-5 0,0-1 0,-3-1-621,0 0 1,-3-5 1335,0 1 0,0 5 0,0-1 0</inkml:trace>
  <inkml:trace contextRef="#ctx0" brushRef="#br0" timeOffset="12">14705 6234 8349,'-16'-8'3,"-1"-3"0,6 2 228,0-2 0,6 0 12,-7-6 1,7 1-1,-4-1-19,1 0 1,3 1 0,3-3 0,-2-1-266,-1-2 1,-1-8-56,6 2 0,0-3 0,0-4-70,0-4 1,0-1 117,0-5 0,-5-8 0,-1 1 106,2-5 1,-5 1-12,-2-5 1,2 0-21,-2-5 0,2-1 1,-3 3-1,5 1 366,0 2 0,5 2-117,-4-2 1,4 2-219,2 3 1,0 5 0,0-3 0,0 4 59,0 0 1,0 10-198,0-10 1,2 4 118,4-4 1,-2 6 0,5 1-1,-2 2 29,-3 4 0,3 2-159,-1 2 0,-1 0 73,-5 0 0,-2 1 0,-3 3 1,-4 1 28,-1-2 1,-4 5 0,3-3 1,-4 8 69,-2-3 0,2-1 0,3 2-46,0 2 1,7 1-14,-6 3 1,5-1-1,-3 1-43,2-1 1,1 6-39,6 0 69,-7 0 0,5-6 39,-4 0 55,5 8 1,1 0 153,0 3 15,0 5-116,0-14-15,0 13 1,-2-4-95,-4 12 0,2 3-43,-7 8 0,2 5-37,-2 0 1,-4 8 0,4-1 0,-5 6-152,-7 4 0,5 7 40,-4-1 1,-2-5 66,2-1 0,0 2 0,5-3 0,0-1-841,1-2 1,5-7 56,0 0 1,7-8-136,-2 2 311,4-3 0,4-4 682,4-4 0,3-11 0,15-17 0,2-9 0</inkml:trace>
  <inkml:trace contextRef="#ctx0" brushRef="#br0" timeOffset="13">14373 3807 8269,'0'-17'0,"2"0"0,4 1 0,3 7 283,7 3 1,3 2 0,3 1-1,8-3 303,6 2 1,7 4 0,7 6-435,0 5 1,5-2-1,0 4-1013,-1 6 1,3-3 175,-1 6 466,-1 4 0,2 0 0,2 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3T00:22:53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1,'3'0,"18"3,18 5,12 0,17 0,4-2,6 4,-4 4,-8 0,-9-3,-10 0,-11-1,-7-3,-3-3,-5 2,-7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3T00:23:11.345"/>
    </inkml:context>
    <inkml:brush xml:id="br0">
      <inkml:brushProperty name="width" value="0.3" units="cm"/>
      <inkml:brushProperty name="height" value="0.6" units="cm"/>
      <inkml:brushProperty name="color" value="#BFE4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1,'20'0,"0"0,0 2,23 4,17 2,-41-7,28 7,-2 6,-32-10,0 1,0-2,18 3,-22-4,1 0,-1 1,1 0,-1 0,0 1,11 6,-8-3,0-2,20 7,27 1,-45-8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3T00:23:44.7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1,'13'7,"7"1,8 4,8 6,11 0,14-3,4-1,-1-3,-6-3,-11-3,-3 0,-6 1,-7-2,-4-1,-4-2,-3 0,2 3,-3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5:10:44.579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-3979-1999 518,'0'0'23,"0"0"5,0 0-28,0 0 0,0 0 0,0 0 0,-17 0 166,17 0 28,0 0 6,-11 0 0,0 0-68,0 0-15,11 0-2,-5 0-1,5 0-10,-11-5-1,0 5-1,11 0 0,-11-5-19,5-5-4,-5 5-1,5 0 0,-5 0-26,0-4-4,0-1-2,6 5 0,-12-5-21,6 0-4,0 0-1,0 1 0,5-1-7,-16 0-1,11 0-1,6 0 0,-17-4-11,11 4 0,-6 0 0,12 5 8,-18 0-8,12 0 0,6 5 0,-17 0 8,11 0-8,5 5 0,-10 0 0,5 10 0,-6-5-9,6 4 9,-6 6-12,1 0 12,10-1-20,-10 11 2,5 4 1,0 5 0,-1-4-1,7 4 0,-6 0 0,11 1 0,0-6 5,0 5 1,11-4 0,-11-1 0,5-4 12,1 4-9,0 0 9,-1-9-8,12-1 8,-1-4-8,-10-5 8,10 5-8,1-11 8,-6 1 0,17 0 0,-12-10-8,-5 0 8,6 0 0,5-5 0,-6 0 0,12-10 0,-11 1 11,5-1-3,0-5 0,0-4-8,-5-6 12,-6 1-12,11 4 12,-11-4-12,0-1 8,-6 1-8,6-6 8,-5 1-8,-6 0 0,0-1 0,0 1 8,0 4-8,-6-4 0,6 9 0,0 1 8,-11-6-8,6 11 8,-1 4-8,1 0 8,-1 10-8,1-4 12,-6 4-12,11 5 12,0 0 1,0 0 1,-11 10 0,5 4 0,6-14-6,0 15-8,0 10 11,0-1-11,0-4 12,6 4-4,-1 6 0,1-1-8,5 6 20,-6-6-2,1 5-1,10-4 0,-5 4-1,6-4-1,-6-1 0,0 6 0,6-6-15,-6 1 11,5-1-11,1-4 10,-1-1-10,1-9 0,0 0 0,-1-1-11,6-14-31,-11 0-6,6-4-2,11-1-1095</inkml:trace>
  <inkml:trace contextRef="#ctx0" brushRef="#br0" timeOffset="2260.08">138 0 1551,'0'0'68,"0"0"16,-6 5-68,-5 5-16,0-5 0,0-5 0,6 0 112,-7 5 20,1 4 3,6 1 1,5 0-56,-11 5-12,11 4-1,-6-4-1,1 5-38,-1-1-8,12 6-2,-6 4 0,5 1-8,1 4-2,5 6 0,-6 4 0,6 5-8,6 0 0,-6 10 0,6 5 8,-6-15-8,11 10 0,-22-10 0,11 0 0,0-5-19,6-9 1,-6-6 0,0-4 0,-6-1-18,6-14-3,-5 5-1,5-10 0,-11-5-4,0 0 0,0 0-1,0-10 0,5 0 30,-5-5 7,6-4 8,-6-1-13,0-4 13,-6-6 0,1 6 9,5-6-9,0 1 29,0 4 0,0 1 0,0 4 0,0 0 8,0 1 2,0 4 0,0 0 0,5 0-5,1 6-1,-1-1 0,1 0 0,-1 5-17,6 0-3,-11 5-1,12 0 0,4 0-12,1 5 9,-1 0-9,6 5 8,-5 0-8,0-1 0,5-4 0,-6 10 8,1 0-8,-1-1 0,1 1 0,0 0 8,-6-5-8,5 5 0,-5-6 0,0 11 0,-5-5 19,-1-1 11,1 1 2,-1 0 1,-5-5-9,0 0-1,0 4-1,-5 1 0,-1-5 0,-5 5 0,-5-6 0,-1 6 0,1 0-3,-7 0-1,1-1 0,-5 1 0,-12 0-2,6-5-1,-6-1 0,0-4 0,1 0 2,-1 0 1,-5 0 0,11 0 0,-6-5-18,17 5-19,0 0 4,5 0 1,1-5-31,-1 5-7,12-5 0,5 0-755,0 0-150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5:10:48.054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387 73 172,'0'0'16,"0"0"-16,0 0 0,0 0 0,0 0 239,-6-5 45,1-4 8,-1 4 3,6 0-112,-5 0-23,-1-5-4,1 5 0,-1 0-56,1-5-10,5 10-2,-11-5-1,11 5-17,-11-4-3,0-1-1,-6 5 0,6 0-26,0 0-4,-6 5-2,1-1 0,-1 6-16,1-5-3,-7 5-1,7 5 0,5-5-14,0 9 9,0-4-9,0 5 8,-6-6-8,0 6 0,6 0 0,0-1 0,0 1 0,6 5 0,-12-1 0,12 1 0,-6-6 0,5 6 0,1-1-9,-1 1 9,6-5 0,0-1 0,0 1-8,0 0 8,6 4 0,5-4 0,0-1 0,0-4 0,5 0 0,1 5 0,5-6 11,0 1-11,6-10 14,-6-5-4,0 5-1,6-10 0,10 0 3,-10 5 1,0-10 0,-1 5 0,6-9-13,-5 4-15,-6-10 3,6 5-755,-1 6-151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5:10:49.60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459 39 1278,'0'0'56,"0"0"12,0 0-54,-5-5-14,-6 5 0,5-5 0,6 5 119,-6-5 21,-5 0 4,0 5 0,6-5-32,-17 0-8,11 0 0,0 0-1,-6 5-31,0 0-7,6 0-1,-5 0 0,-1 5-22,1-5-5,5 5-1,-6 0 0,6 0-23,0 5-5,0 0 0,-6-1-8,6 6 8,-5 0-8,-1 0 0,6 9 0,0-9 0,0 9 0,-6 1 0,6 0 0,0-1 0,0 1 0,0 4 0,0-4 0,0 4 0,0-4 0,5 4 0,1-4 0,5-1 0,-6 6 0,6-6-8,0 6 8,0-1 0,0-4 0,6 4 0,-6 6-9,11-1 9,0 1 0,-11-6 0,11 0 0,6-4 23,-1 0 6,-5-6 2,6 6 0,5-1-31,-11-9 0,11 5 0,-5-6 0,-1-4 0,12 5 0,-11-5 0,5 0 0,5-1 0,1-4 0,0 0 0,-1-5 0,1 5 44,-6 0 4,6-5 0,-1-5 0,1 0-29,-1 5-6,1-10-1,0 6 0,-1-1-4,1 0-8,0-5 11,-6 0-11,5 0 0,-5 0 0,0 1 0,1-1 0,-7-5-12,6 5-8,-5 0-3,-1 1 0,7 4-25,-12-5-6,0 0-1,0 0-743,5 5-149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2:14.407"/>
    </inkml:context>
    <inkml:brush xml:id="br0">
      <inkml:brushProperty name="width" value="0.10583" units="cm"/>
      <inkml:brushProperty name="height" value="0.211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56 37 403,'0'0'17,"0"0"5,0 0-22,0 0 0,-5-8 0,5 8 0,-9-9 115,-4-3 18,13 12 4,0 0 1,0 0-61,0 0-12,-5-8-2,5 8-1,0 0-13,0 0-2,0 0-1,0 0 0,0 0 7,0 0 2,0 0 0,-9 4 0,9-4-2,-9 4 0,9-4 0,0 4 0,-5 4-17,5 1-3,0-1-1,0 0 0,0 0-14,0 4-3,5-4-1,-5 4 0,9 0-6,-5-4 0,-4 9-8,5-5 12,4-4 2,-4 4 0,4 0 0,-5 0 0,5-4 0,-4 4 0,4-3 0,0 3 0,0 4-14,-4 0 0,4-4 0,0 0 0,0 1 12,0 3 8,0-4 3,5 4 0,-5 0-37,0-4-7,0 5-2,5-1 0,-5-4 46,5 4 9,-1 0 1,1 0 1,0 1-26,4-1-8,0 4 0,0 4 0,1-3 0,-6 3 0,1-4 0,0 8 0,-5-3 0,4-1 0,6 0 0,-1 1 0,-5 3 27,6-4 1,-1 0 1,0-3 0,-4-1-46,-1 0-10,1-4-1,0 5-1,-1-1 21,1 0 8,-5 0 0,0 0-9,0 1 9,5-1 0,-5 4 0,0 1-8,0-5 8,5 0-8,-5 4 8,0-3-8,0 3 8,0-4 0,0 0-9,1 1 9,-1-1 0,0 0 0,0 0-9,0 0 9,0 1 0,0-5 0,0 0-8,0 4 8,-4-4 0,4 5 0,0-5-8,0 4 8,0-8 0,0 9 0,1-5 0,-6 0 0,1-4 0,4 0 0,-5 0 0,5 0 0,1 1-17,-1-1 0,-5 0 0,5 0 0,-4 0 27,-1 0 6,1 0 0,4 5 1,-4-1-27,4 0-6,-5 0 0,5-4-1,-4 5 29,4-1 5,-4 8 2,4-4 0,-5-4-31,5 5-5,0-1-2,1 4 0,-1-4 29,0 5 6,-5-5 0,1 4 1,4 0-17,0 1 0,-4-1 0,4 0 0,-5 1 0,1-1 0,-1-4 0,6 4 0,-6-3 0,5-5 0,0 4 0,-4 0 0,-1-8 0,6 17 0,-6 19 0,5-23 0,-4-25-10,8 0-6,-8 8 0,9 0-1,-5-4 17,0 8 0,0 4 0,-5 4 0,6-3 0,-6-5 0,1 0 0,-1 8 0,5-4 12,-4-4 5,-1 5 2,1-5 0,4 4-19,-4 0 0,-1 4 0,1 1 0,-1-5 0,1 4 0,4 4 0,-4-3 0,-1-1 0,1 0 0,4-4 0,-5 4 0,1 1 0,-5-5 0,9 0 0,-5 0 0,1-4 0,-5 5 0,5-5 8,-5 0-8,9 0 0,-9 0 0,4 0 0,1 0 0,-5-3 0,4-1 0,1 4 0,-1-4 0,-4-8 0,0 0 0,5 8 8,0 0-8,-1 0 0,-4 4 8,5-4-8,-5-8 0,4 8 8,1 5-8,-5-13 0,9 8 0,-5 0 0,1 4 0,-5-4 0,5 4 0,-1 0 8,1-4-8,-5-8 0,0 8 0,4 5 12,1-5-4,-5-4 0,4 4-8,-4 0 14,5-4-4,-5 4-1,4 0 0,1 4-9,-5-4 0,0-8 0,0 0 0,5 13 0,-1-5 0,1 4 0,-1-4 8,1 4-8,-1-4 0,-4-8 0,0 12 0,5-4 0,-5 0 0,4 5 0,1-5 0,-1 0 0,-4-8 0,0 0 0,5 8 0,-5 0 0,5 4 0,-1 4 0,-4-16 0,0 0 0,0 0 0,5 8 0,-1 9 0,1-1 0,-1-4 0,1 0-10,-5-12 10,0 0-22,4 8 2,1 4 0,0 0 0,-5-12-38,0 0-7,0 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2-22T06:32:19.930"/>
    </inkml:context>
    <inkml:brush xml:id="br0">
      <inkml:brushProperty name="width" value="0.09333" units="cm"/>
      <inkml:brushProperty name="height" value="0.09333" units="cm"/>
      <inkml:brushProperty name="color" value="#9966CC"/>
      <inkml:brushProperty name="fitToCurve" value="1"/>
    </inkml:brush>
  </inkml:definitions>
  <inkml:trace contextRef="#ctx0" brushRef="#br0">110 0 230,'0'0'10,"0"0"2,-5 4-12,5-4 0,-14 4 0,10 4 0,-10-4 344,5 4 65,0 0 14,0-3 2,9-5-245,-5 8-50,-4 4-10,5 0-1,-1 0-98,1-4-21,-1 4 0,0 4 0,1 1 0,4 3 0,0-4 0,-5 4 0,5 5 0,0-1 0,0-4 0,5 8 0,-1-3 0,1-1 0,0 0 0,4-3 0,0 3 0,0-4 0,0-4 0,5 0 0,-1 1 0,1-5 0,0-4 0,4 0 0,-5 0 36,1-8 1,-5 0 0,0 0 0,10-8-15,-6 0-3,1-8-1,0-1 0,-1-3-6,1 0-2,4-4 0,0-1 0,0-3-21,1 0-4,-6 3-1</inkml:trace>
  <inkml:trace contextRef="#ctx0" brushRef="#br0" timeOffset="-330.55">-246 413 1094,'0'0'97,"0"0"-77,0 0-20,0 0 0,0 0 132,0 0 22,0 0 5,0 0 1,0 0-42,0 0-8,0 0-2,0 0 0,0 0-49,0 0-11,0 0-1,0 0-1,0 0-15,10-4-3,-1 0-1,0 4 0,0-4-7,-5 0-2,6 0 0,-1 4 0,0 0-10,0-4-8,0 4 12,0 0-12,0 0 8,0 0-8,5 0 0,0 0 0,-5-4 0,0 4 0,0 0 0,5 0 0,-5 0 0,-5 0 0,-4 0 0,14 4 0,-14-4 0,9 4 0,-9-4 0,9 4 0,-9-4 8,5 8-8,-1 4 0,1 0 0,-1 0-13,-4 4-7,0 1 0,0-1-1,0 0-18,0 0-3,-4 0-1,4 0 0,-5 1-17,1-1-3,-1-4-1,1 0 0,-6 0 26,6-4 5,-1 5 1,1-5 0,4-8-25,-5 8-5,1 0-1,4-8-445,0 0-90</inkml:trace>
  <inkml:trace contextRef="#ctx0" brushRef="#br0" timeOffset="-856.61">-701 668 345,'0'0'31,"0"0"-31,0 0 0,0 0 0,0 0 143,0 0 22,0 0 5,0 0 1,0 0-51,0 0-11,0 0-1,0 0-1,0 0-18,0 0-3,9 12-1,-9-12 0,0 0-20,0 0-4,9 8-1,1 0 0,-1 0-21,0-4-5,-9-4-1,13 8 0,1 0-33,-5 1 0,5-9-12,4 8 3,-4 0 9,-1 0 0,6-4 0,-6 0 0,1-4 31,0 8 8,-1-4 1,1 0 1,-5 0-31,5 0-10,-1 4 0,5 0 0,-8 0 11,3 1-11,1-1 10,0 4-10,-5-4 9,0 0-9,0 4 8,0 0-8,-4 0 11,4 5-3,-5-5-8,1 0 12,4 0-12,-5 4 0,1 0 8,-1-3-8,-4 3 0,5 4 9,-5-4-9,0 4 8,5-3-8,-5-1 0,0 4 0,0-4 0,0-4 0,0 5 0,4-5 0,-4 0 0,0 0-13,0-4 1,0 4 1,0-4 0,0-4-23,5 4-5,-5-8-1,0 0 0,0 0-34,0 0-7,0 0-2,0 0-460,0 0-92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27/05/2022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25" Type="http://schemas.openxmlformats.org/officeDocument/2006/relationships/image" Target="../media/image45.png"/><Relationship Id="rId2" Type="http://schemas.openxmlformats.org/officeDocument/2006/relationships/image" Target="../media/image40.png"/><Relationship Id="rId20" Type="http://schemas.openxmlformats.org/officeDocument/2006/relationships/image" Target="../media/image5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customXml" Target="../ink/ink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66.png"/><Relationship Id="rId3" Type="http://schemas.openxmlformats.org/officeDocument/2006/relationships/image" Target="../media/image590.png"/><Relationship Id="rId7" Type="http://schemas.openxmlformats.org/officeDocument/2006/relationships/image" Target="../media/image62.emf"/><Relationship Id="rId12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emf"/><Relationship Id="rId5" Type="http://schemas.openxmlformats.org/officeDocument/2006/relationships/customXml" Target="../ink/ink5.xml"/><Relationship Id="rId10" Type="http://schemas.openxmlformats.org/officeDocument/2006/relationships/customXml" Target="../ink/ink7.xml"/><Relationship Id="rId4" Type="http://schemas.openxmlformats.org/officeDocument/2006/relationships/image" Target="../media/image41.png"/><Relationship Id="rId9" Type="http://schemas.openxmlformats.org/officeDocument/2006/relationships/image" Target="../media/image63.emf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85.emf"/><Relationship Id="rId26" Type="http://schemas.openxmlformats.org/officeDocument/2006/relationships/image" Target="../media/image67.png"/><Relationship Id="rId3" Type="http://schemas.openxmlformats.org/officeDocument/2006/relationships/customXml" Target="../ink/ink8.xml"/><Relationship Id="rId21" Type="http://schemas.openxmlformats.org/officeDocument/2006/relationships/image" Target="../media/image88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customXml" Target="../ink/ink14.xml"/><Relationship Id="rId25" Type="http://schemas.openxmlformats.org/officeDocument/2006/relationships/image" Target="../media/image65.png"/><Relationship Id="rId2" Type="http://schemas.openxmlformats.org/officeDocument/2006/relationships/image" Target="../media/image64.png"/><Relationship Id="rId16" Type="http://schemas.openxmlformats.org/officeDocument/2006/relationships/image" Target="../media/image84.emf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11" Type="http://schemas.openxmlformats.org/officeDocument/2006/relationships/image" Target="../media/image81.emf"/><Relationship Id="rId24" Type="http://schemas.openxmlformats.org/officeDocument/2006/relationships/image" Target="../media/image9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23" Type="http://schemas.openxmlformats.org/officeDocument/2006/relationships/image" Target="../media/image90.png"/><Relationship Id="rId10" Type="http://schemas.openxmlformats.org/officeDocument/2006/relationships/customXml" Target="../ink/ink11.xml"/><Relationship Id="rId19" Type="http://schemas.openxmlformats.org/officeDocument/2006/relationships/image" Target="../media/image86.png"/><Relationship Id="rId4" Type="http://schemas.openxmlformats.org/officeDocument/2006/relationships/image" Target="../media/image77.emf"/><Relationship Id="rId9" Type="http://schemas.openxmlformats.org/officeDocument/2006/relationships/image" Target="../media/image80.emf"/><Relationship Id="rId14" Type="http://schemas.openxmlformats.org/officeDocument/2006/relationships/image" Target="../media/image83.emf"/><Relationship Id="rId22" Type="http://schemas.openxmlformats.org/officeDocument/2006/relationships/image" Target="../media/image89.png"/><Relationship Id="rId27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0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91822" y="1381902"/>
            <a:ext cx="1227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use the sine and cosine rule to solve for side lengths and angles.</a:t>
            </a:r>
            <a:endParaRPr lang="en-A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4001611"/>
            <a:ext cx="10973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Determine the </a:t>
            </a:r>
            <a:r>
              <a:rPr lang="en-GB" sz="2800" b="1" dirty="0">
                <a:cs typeface="Arial" panose="020B0604020202020204" pitchFamily="34" charset="0"/>
              </a:rPr>
              <a:t>unknown sides and angles using sine and cosine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cs typeface="Arial" panose="020B0604020202020204" pitchFamily="34" charset="0"/>
              </a:rPr>
              <a:t>Determine the area of a non-right </a:t>
            </a:r>
            <a:r>
              <a:rPr lang="en-GB" sz="2800" b="1">
                <a:cs typeface="Arial" panose="020B0604020202020204" pitchFamily="34" charset="0"/>
              </a:rPr>
              <a:t>angled triangle.  </a:t>
            </a:r>
            <a:endParaRPr lang="en-AU" sz="2800" b="1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674897" y="2379791"/>
                <a:ext cx="4204812" cy="134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(25°)</m:t>
                              </m:r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7" y="2379791"/>
                <a:ext cx="4204812" cy="1343894"/>
              </a:xfrm>
              <a:prstGeom prst="rect">
                <a:avLst/>
              </a:prstGeom>
              <a:blipFill rotWithShape="0">
                <a:blip r:embed="rId2"/>
                <a:stretch>
                  <a:fillRect l="-3048" t="-40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8" y="825983"/>
            <a:ext cx="10478822" cy="128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381898" y="3806091"/>
                <a:ext cx="4204812" cy="13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Rearranging,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98" y="3806091"/>
                <a:ext cx="4204812" cy="1359411"/>
              </a:xfrm>
              <a:prstGeom prst="rect">
                <a:avLst/>
              </a:prstGeom>
              <a:blipFill rotWithShape="0">
                <a:blip r:embed="rId4"/>
                <a:stretch>
                  <a:fillRect l="-3048" t="-40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11778" y="929612"/>
            <a:ext cx="1895284" cy="4795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461098" y="5299590"/>
                <a:ext cx="4204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=30.47°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8" y="5299590"/>
                <a:ext cx="420481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381898" y="6049590"/>
                <a:ext cx="53277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/>
                  <a:t>Or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=180−30.47°=149.53°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98" y="6049590"/>
                <a:ext cx="5327702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403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3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784962" y="1965063"/>
                <a:ext cx="4204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=180−70−68=42°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62" y="1965063"/>
                <a:ext cx="420481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5" y="700214"/>
            <a:ext cx="9528603" cy="112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656562" y="2632120"/>
                <a:ext cx="4204812" cy="1393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latin typeface="Cambria Math" panose="02040503050406030204" pitchFamily="18" charset="0"/>
                  </a:rPr>
                  <a:t>Using Sine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68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2" y="2632120"/>
                <a:ext cx="4204812" cy="1393587"/>
              </a:xfrm>
              <a:prstGeom prst="rect">
                <a:avLst/>
              </a:prstGeom>
              <a:blipFill rotWithShape="0">
                <a:blip r:embed="rId20"/>
                <a:stretch>
                  <a:fillRect l="-3048" t="-48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784962" y="4317291"/>
                <a:ext cx="4204812" cy="14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Rearranging,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68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62" y="4317291"/>
                <a:ext cx="4204812" cy="1420325"/>
              </a:xfrm>
              <a:prstGeom prst="rect">
                <a:avLst/>
              </a:prstGeom>
              <a:blipFill rotWithShape="0">
                <a:blip r:embed="rId21"/>
                <a:stretch>
                  <a:fillRect l="-3043" t="-38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656562" y="5813361"/>
                <a:ext cx="4204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=554.26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2" y="5813361"/>
                <a:ext cx="420481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A85D4ED-1AA3-497B-3711-E6936D4A7F80}"/>
              </a:ext>
            </a:extLst>
          </p:cNvPr>
          <p:cNvSpPr/>
          <p:nvPr/>
        </p:nvSpPr>
        <p:spPr>
          <a:xfrm rot="5400000">
            <a:off x="7876286" y="2307724"/>
            <a:ext cx="1633268" cy="1857554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5D7A84-80CF-1A23-7F03-7209511EB026}"/>
                  </a:ext>
                </a:extLst>
              </p:cNvPr>
              <p:cNvSpPr txBox="1"/>
              <p:nvPr/>
            </p:nvSpPr>
            <p:spPr>
              <a:xfrm>
                <a:off x="9553768" y="3028387"/>
                <a:ext cx="511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5D7A84-80CF-1A23-7F03-7209511E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768" y="3028387"/>
                <a:ext cx="51183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23A1E9-8805-0F24-54B0-1AE28D9568CD}"/>
                  </a:ext>
                </a:extLst>
              </p:cNvPr>
              <p:cNvSpPr txBox="1"/>
              <p:nvPr/>
            </p:nvSpPr>
            <p:spPr>
              <a:xfrm>
                <a:off x="7348894" y="2076609"/>
                <a:ext cx="508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23A1E9-8805-0F24-54B0-1AE28D956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894" y="2076609"/>
                <a:ext cx="50891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A58278-BB4B-CE5F-74A9-6EA5945F058E}"/>
                  </a:ext>
                </a:extLst>
              </p:cNvPr>
              <p:cNvSpPr txBox="1"/>
              <p:nvPr/>
            </p:nvSpPr>
            <p:spPr>
              <a:xfrm>
                <a:off x="7063888" y="3907696"/>
                <a:ext cx="95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A58278-BB4B-CE5F-74A9-6EA5945F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88" y="3907696"/>
                <a:ext cx="959943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E04C0-B7DC-8609-32A1-2D36D9871BF6}"/>
                  </a:ext>
                </a:extLst>
              </p:cNvPr>
              <p:cNvSpPr txBox="1"/>
              <p:nvPr/>
            </p:nvSpPr>
            <p:spPr>
              <a:xfrm>
                <a:off x="6923506" y="3057699"/>
                <a:ext cx="95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E04C0-B7DC-8609-32A1-2D36D9871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06" y="3057699"/>
                <a:ext cx="959943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E24936-229D-C7D0-A776-3BF7B0F61BE8}"/>
                  </a:ext>
                </a:extLst>
              </p:cNvPr>
              <p:cNvSpPr txBox="1"/>
              <p:nvPr/>
            </p:nvSpPr>
            <p:spPr>
              <a:xfrm>
                <a:off x="8427427" y="3525796"/>
                <a:ext cx="95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E24936-229D-C7D0-A776-3BF7B0F61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427" y="3525796"/>
                <a:ext cx="959943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DD642454-98E5-693B-5DED-DA82632DC6A5}"/>
              </a:ext>
            </a:extLst>
          </p:cNvPr>
          <p:cNvSpPr/>
          <p:nvPr/>
        </p:nvSpPr>
        <p:spPr>
          <a:xfrm rot="432910">
            <a:off x="7257426" y="3677171"/>
            <a:ext cx="914400" cy="914400"/>
          </a:xfrm>
          <a:prstGeom prst="arc">
            <a:avLst>
              <a:gd name="adj1" fmla="val 16200000"/>
              <a:gd name="adj2" fmla="val 18779002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EBC2008-C040-165C-F88C-B8E12143AEA6}"/>
              </a:ext>
            </a:extLst>
          </p:cNvPr>
          <p:cNvSpPr/>
          <p:nvPr/>
        </p:nvSpPr>
        <p:spPr>
          <a:xfrm rot="6425040">
            <a:off x="7106799" y="1935365"/>
            <a:ext cx="914400" cy="914400"/>
          </a:xfrm>
          <a:prstGeom prst="arc">
            <a:avLst>
              <a:gd name="adj1" fmla="val 16200000"/>
              <a:gd name="adj2" fmla="val 18779002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10C64D-3B71-4811-918E-854E46C655DA}"/>
                  </a:ext>
                </a:extLst>
              </p:cNvPr>
              <p:cNvSpPr txBox="1"/>
              <p:nvPr/>
            </p:nvSpPr>
            <p:spPr>
              <a:xfrm>
                <a:off x="7603350" y="3371311"/>
                <a:ext cx="95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70°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10C64D-3B71-4811-918E-854E46C65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350" y="3371311"/>
                <a:ext cx="95994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E27E20-0F85-F74C-1F70-CB48ED76BB89}"/>
                  </a:ext>
                </a:extLst>
              </p:cNvPr>
              <p:cNvSpPr txBox="1"/>
              <p:nvPr/>
            </p:nvSpPr>
            <p:spPr>
              <a:xfrm>
                <a:off x="7655367" y="2691165"/>
                <a:ext cx="95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68°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E27E20-0F85-F74C-1F70-CB48ED76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67" y="2691165"/>
                <a:ext cx="959943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F552F1D-F8A2-7586-71C7-9401C9CC53EB}"/>
              </a:ext>
            </a:extLst>
          </p:cNvPr>
          <p:cNvSpPr/>
          <p:nvPr/>
        </p:nvSpPr>
        <p:spPr>
          <a:xfrm rot="14596092">
            <a:off x="9151946" y="2727693"/>
            <a:ext cx="914400" cy="914400"/>
          </a:xfrm>
          <a:prstGeom prst="arc">
            <a:avLst>
              <a:gd name="adj1" fmla="val 16200000"/>
              <a:gd name="adj2" fmla="val 1877900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0C4B27-1AEA-9F4A-7A9F-ED8947837188}"/>
                  </a:ext>
                </a:extLst>
              </p:cNvPr>
              <p:cNvSpPr txBox="1"/>
              <p:nvPr/>
            </p:nvSpPr>
            <p:spPr>
              <a:xfrm>
                <a:off x="8684169" y="3063215"/>
                <a:ext cx="504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0C4B27-1AEA-9F4A-7A9F-ED894783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169" y="3063215"/>
                <a:ext cx="504829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1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57" grpId="0"/>
      <p:bldP spid="58" grpId="0"/>
      <p:bldP spid="2" grpId="0" animBg="1"/>
      <p:bldP spid="18" grpId="0"/>
      <p:bldP spid="19" grpId="0"/>
      <p:bldP spid="20" grpId="0"/>
      <p:bldP spid="21" grpId="0"/>
      <p:bldP spid="22" grpId="0"/>
      <p:bldP spid="4" grpId="0" animBg="1"/>
      <p:bldP spid="24" grpId="0" animBg="1"/>
      <p:bldP spid="25" grpId="0"/>
      <p:bldP spid="27" grpId="0"/>
      <p:bldP spid="28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B96218AD-33D4-3D4B-B9E4-EA3A976424DD}"/>
              </a:ext>
            </a:extLst>
          </p:cNvPr>
          <p:cNvSpPr/>
          <p:nvPr/>
        </p:nvSpPr>
        <p:spPr>
          <a:xfrm>
            <a:off x="569397" y="1813877"/>
            <a:ext cx="4455463" cy="2978502"/>
          </a:xfrm>
          <a:prstGeom prst="triangle">
            <a:avLst>
              <a:gd name="adj" fmla="val 7694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5EDBB-8364-934B-87AF-52A462C7967A}"/>
              </a:ext>
            </a:extLst>
          </p:cNvPr>
          <p:cNvSpPr txBox="1"/>
          <p:nvPr/>
        </p:nvSpPr>
        <p:spPr>
          <a:xfrm>
            <a:off x="1788512" y="2437201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7890-6CC2-0947-84DC-230B45BD45EA}"/>
              </a:ext>
            </a:extLst>
          </p:cNvPr>
          <p:cNvSpPr txBox="1"/>
          <p:nvPr/>
        </p:nvSpPr>
        <p:spPr>
          <a:xfrm>
            <a:off x="2545256" y="4800418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83FA0-025E-6A40-9DFF-0003BA23F459}"/>
              </a:ext>
            </a:extLst>
          </p:cNvPr>
          <p:cNvSpPr txBox="1"/>
          <p:nvPr/>
        </p:nvSpPr>
        <p:spPr>
          <a:xfrm>
            <a:off x="4348243" y="2658758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A056E-D580-1648-B179-C4AB3CA8D50C}"/>
              </a:ext>
            </a:extLst>
          </p:cNvPr>
          <p:cNvSpPr txBox="1"/>
          <p:nvPr/>
        </p:nvSpPr>
        <p:spPr>
          <a:xfrm>
            <a:off x="0" y="4540979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375FD-54AF-CA40-9F28-FF671023ECB3}"/>
              </a:ext>
            </a:extLst>
          </p:cNvPr>
          <p:cNvSpPr txBox="1"/>
          <p:nvPr/>
        </p:nvSpPr>
        <p:spPr>
          <a:xfrm>
            <a:off x="3591499" y="1304986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B0C5D-A090-8049-BED2-CDDACD9BA9B3}"/>
              </a:ext>
            </a:extLst>
          </p:cNvPr>
          <p:cNvSpPr txBox="1"/>
          <p:nvPr/>
        </p:nvSpPr>
        <p:spPr>
          <a:xfrm>
            <a:off x="4601605" y="4689639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6168337" y="178442"/>
            <a:ext cx="24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Cosine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76995" y="1005059"/>
                <a:ext cx="6716617" cy="76944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mr-IN" sz="4400" i="1" dirty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995" y="1005059"/>
                <a:ext cx="6716617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240729" y="2799592"/>
                <a:ext cx="6716617" cy="76944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mr-IN" sz="4400" i="1" dirty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729" y="2799592"/>
                <a:ext cx="6716617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7173082" y="1933505"/>
            <a:ext cx="24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58349" y="4504973"/>
                <a:ext cx="6716617" cy="76944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mr-IN" sz="4400" i="1" dirty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4400" i="1" dirty="0" err="1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49" y="4504973"/>
                <a:ext cx="6716617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7290702" y="3638886"/>
            <a:ext cx="24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4D9B49-4EEC-C6A1-1AFD-62F0C67128B4}"/>
                  </a:ext>
                </a:extLst>
              </p14:cNvPr>
              <p14:cNvContentPartPr/>
              <p14:nvPr/>
            </p14:nvContentPartPr>
            <p14:xfrm>
              <a:off x="2050102" y="2721851"/>
              <a:ext cx="25308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4D9B49-4EEC-C6A1-1AFD-62F0C67128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462" y="2614211"/>
                <a:ext cx="3607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9183C5-2872-5DAC-222D-B7395CD49253}"/>
                  </a:ext>
                </a:extLst>
              </p14:cNvPr>
              <p14:cNvContentPartPr/>
              <p14:nvPr/>
            </p14:nvContentPartPr>
            <p14:xfrm>
              <a:off x="2825902" y="5083811"/>
              <a:ext cx="198000" cy="4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9183C5-2872-5DAC-222D-B7395CD492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1902" y="4976171"/>
                <a:ext cx="3056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3106C6-575A-4081-786C-14CA5A216F07}"/>
                  </a:ext>
                </a:extLst>
              </p14:cNvPr>
              <p14:cNvContentPartPr/>
              <p14:nvPr/>
            </p14:nvContentPartPr>
            <p14:xfrm>
              <a:off x="4606102" y="2943251"/>
              <a:ext cx="239400" cy="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3106C6-575A-4081-786C-14CA5A216F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2462" y="2835611"/>
                <a:ext cx="34704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04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9728" y="766763"/>
            <a:ext cx="4608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3600" b="1" u="sng" dirty="0"/>
              <a:t>The Cosine Rule</a:t>
            </a:r>
            <a:r>
              <a:rPr lang="en-GB" altLang="en-US" sz="3600" b="1" dirty="0"/>
              <a:t>:</a:t>
            </a:r>
          </a:p>
        </p:txBody>
      </p:sp>
      <p:sp>
        <p:nvSpPr>
          <p:cNvPr id="7171" name="Freeform 3"/>
          <p:cNvSpPr>
            <a:spLocks/>
          </p:cNvSpPr>
          <p:nvPr/>
        </p:nvSpPr>
        <p:spPr bwMode="auto">
          <a:xfrm>
            <a:off x="5375275" y="1198564"/>
            <a:ext cx="3384550" cy="2016125"/>
          </a:xfrm>
          <a:custGeom>
            <a:avLst/>
            <a:gdLst>
              <a:gd name="T0" fmla="*/ 0 w 2132"/>
              <a:gd name="T1" fmla="*/ 2147483646 h 1270"/>
              <a:gd name="T2" fmla="*/ 2147483646 w 2132"/>
              <a:gd name="T3" fmla="*/ 2147483646 h 1270"/>
              <a:gd name="T4" fmla="*/ 2147483646 w 2132"/>
              <a:gd name="T5" fmla="*/ 0 h 1270"/>
              <a:gd name="T6" fmla="*/ 0 w 2132"/>
              <a:gd name="T7" fmla="*/ 2147483646 h 12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" h="1270">
                <a:moveTo>
                  <a:pt x="0" y="1270"/>
                </a:moveTo>
                <a:lnTo>
                  <a:pt x="2132" y="1270"/>
                </a:lnTo>
                <a:lnTo>
                  <a:pt x="1406" y="0"/>
                </a:lnTo>
                <a:lnTo>
                  <a:pt x="0" y="1270"/>
                </a:lnTo>
                <a:close/>
              </a:path>
            </a:pathLst>
          </a:custGeom>
          <a:noFill/>
          <a:ln w="38100" cmpd="sng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014914" y="2925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A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8759826" y="2925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391401" y="766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C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8112126" y="17732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000CC"/>
                </a:solidFill>
              </a:rPr>
              <a:t>a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6167439" y="184626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959601" y="31416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c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55735" y="3789364"/>
            <a:ext cx="111615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GB" altLang="en-US" sz="2400" dirty="0"/>
              <a:t>If the triangle is not right-angled, and there is </a:t>
            </a:r>
            <a:r>
              <a:rPr lang="en-GB" altLang="en-US" sz="2400" b="1" u="sng" dirty="0"/>
              <a:t>no matching pair</a:t>
            </a:r>
            <a:r>
              <a:rPr lang="en-GB" altLang="en-US" sz="2400" dirty="0"/>
              <a:t>, you will need then Cosine Rule.</a:t>
            </a:r>
          </a:p>
        </p:txBody>
      </p:sp>
      <p:sp>
        <p:nvSpPr>
          <p:cNvPr id="7189" name="Oval 14"/>
          <p:cNvSpPr>
            <a:spLocks noChangeArrowheads="1"/>
          </p:cNvSpPr>
          <p:nvPr/>
        </p:nvSpPr>
        <p:spPr bwMode="auto">
          <a:xfrm>
            <a:off x="8040688" y="1773239"/>
            <a:ext cx="504825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sz="1800"/>
          </a:p>
        </p:txBody>
      </p:sp>
      <p:sp>
        <p:nvSpPr>
          <p:cNvPr id="7187" name="Oval 17"/>
          <p:cNvSpPr>
            <a:spLocks noChangeArrowheads="1"/>
          </p:cNvSpPr>
          <p:nvPr/>
        </p:nvSpPr>
        <p:spPr bwMode="auto">
          <a:xfrm>
            <a:off x="6096001" y="1844675"/>
            <a:ext cx="503238" cy="5048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8000"/>
              </a:solidFill>
            </a:endParaRPr>
          </a:p>
        </p:txBody>
      </p:sp>
      <p:sp>
        <p:nvSpPr>
          <p:cNvPr id="7184" name="Oval 19"/>
          <p:cNvSpPr>
            <a:spLocks noChangeArrowheads="1"/>
          </p:cNvSpPr>
          <p:nvPr/>
        </p:nvSpPr>
        <p:spPr bwMode="auto">
          <a:xfrm>
            <a:off x="7353300" y="719138"/>
            <a:ext cx="504825" cy="503237"/>
          </a:xfrm>
          <a:prstGeom prst="ellipse">
            <a:avLst/>
          </a:prstGeom>
          <a:noFill/>
          <a:ln w="38100">
            <a:solidFill>
              <a:srgbClr val="99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99009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55735" y="5326062"/>
            <a:ext cx="85369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 u="sng" dirty="0"/>
              <a:t>Note: </a:t>
            </a:r>
            <a:r>
              <a:rPr lang="en-GB" altLang="en-US" sz="2400" dirty="0"/>
              <a:t>You will need 2 given sides, and the </a:t>
            </a:r>
            <a:r>
              <a:rPr lang="en-GB" altLang="en-US" sz="2400" b="1" u="sng" dirty="0"/>
              <a:t>angle in between</a:t>
            </a:r>
          </a:p>
        </p:txBody>
      </p:sp>
    </p:spTree>
    <p:extLst>
      <p:ext uri="{BB962C8B-B14F-4D97-AF65-F5344CB8AC3E}">
        <p14:creationId xmlns:p14="http://schemas.microsoft.com/office/powerpoint/2010/main" val="1634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  <p:bldP spid="7178" grpId="0"/>
      <p:bldP spid="7189" grpId="0" animBg="1"/>
      <p:bldP spid="7184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95310F-2A6E-CC45-8ACC-5BAB35514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91" t="26265" r="23753" b="54061"/>
          <a:stretch/>
        </p:blipFill>
        <p:spPr>
          <a:xfrm>
            <a:off x="329036" y="865609"/>
            <a:ext cx="4438243" cy="2368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570373" y="2161376"/>
                <a:ext cx="52152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39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39</m:t>
                          </m:r>
                        </m:e>
                      </m:d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(100°)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=2302.980273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73" y="2161376"/>
                <a:ext cx="5215274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1520" t="-826" r="-585" b="-24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4DAE1DE-B250-A445-9CA4-931BED5EE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75" t="10631" r="50000" b="42883"/>
          <a:stretch/>
        </p:blipFill>
        <p:spPr>
          <a:xfrm rot="5400000">
            <a:off x="7452026" y="2090914"/>
            <a:ext cx="2028320" cy="699296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BA3D51B-59A9-F24A-B51A-D7DF3D93303A}"/>
              </a:ext>
            </a:extLst>
          </p:cNvPr>
          <p:cNvSpPr/>
          <p:nvPr/>
        </p:nvSpPr>
        <p:spPr>
          <a:xfrm>
            <a:off x="9355100" y="5698437"/>
            <a:ext cx="2292626" cy="51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779359" y="2079008"/>
              <a:ext cx="1836360" cy="1155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479" y="2047688"/>
                <a:ext cx="189756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3552799" y="1648088"/>
              <a:ext cx="171360" cy="217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199" y="1618568"/>
                <a:ext cx="218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1931359" y="2198168"/>
              <a:ext cx="330840" cy="3628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0399" y="2169008"/>
                <a:ext cx="3841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486363" y="3234435"/>
                <a:ext cx="2783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=±47.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989377</m:t>
                    </m:r>
                  </m:oMath>
                </a14:m>
                <a:r>
                  <a:rPr lang="en-US" sz="2400" dirty="0"/>
                  <a:t> mm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63" y="3234435"/>
                <a:ext cx="2783519" cy="369332"/>
              </a:xfrm>
              <a:prstGeom prst="rect">
                <a:avLst/>
              </a:prstGeom>
              <a:blipFill>
                <a:blip r:embed="rId12"/>
                <a:stretch>
                  <a:fillRect l="-2845" t="-26667" r="-5470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570373" y="1036428"/>
                <a:ext cx="3593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73" y="1036428"/>
                <a:ext cx="359393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207" r="-1188" b="-34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BFB6F6-15DD-F176-9166-9E9259E5CB85}"/>
                  </a:ext>
                </a:extLst>
              </p:cNvPr>
              <p:cNvSpPr txBox="1"/>
              <p:nvPr/>
            </p:nvSpPr>
            <p:spPr>
              <a:xfrm>
                <a:off x="5486362" y="3773295"/>
                <a:ext cx="59246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cannot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=47.9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400" dirty="0"/>
                  <a:t> mm (2d.p)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BFB6F6-15DD-F176-9166-9E9259E5C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62" y="3773295"/>
                <a:ext cx="5924635" cy="369332"/>
              </a:xfrm>
              <a:prstGeom prst="rect">
                <a:avLst/>
              </a:prstGeom>
              <a:blipFill>
                <a:blip r:embed="rId14"/>
                <a:stretch>
                  <a:fillRect l="-1337" t="-26230" b="-475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4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8" grpId="0"/>
      <p:bldP spid="1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75C68-FDDF-7841-8D65-6064F270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1" t="56463" r="21739" b="25007"/>
          <a:stretch/>
        </p:blipFill>
        <p:spPr>
          <a:xfrm>
            <a:off x="205097" y="394653"/>
            <a:ext cx="3953569" cy="2372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E57BC2-4FFB-FC4F-B8B8-E74DBACD83EA}"/>
                  </a:ext>
                </a:extLst>
              </p:cNvPr>
              <p:cNvSpPr txBox="1"/>
              <p:nvPr/>
            </p:nvSpPr>
            <p:spPr>
              <a:xfrm>
                <a:off x="647409" y="3264692"/>
                <a:ext cx="479618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8.3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</m:d>
                      <m:d>
                        <m:d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</m:d>
                      <m:func>
                        <m:func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E57BC2-4FFB-FC4F-B8B8-E74DBACD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09" y="3264692"/>
                <a:ext cx="4796185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889" t="-3636" r="-1652" b="-345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creen of a cell phone&#10;&#10;Description automatically generated">
            <a:extLst>
              <a:ext uri="{FF2B5EF4-FFF2-40B4-BE49-F238E27FC236}">
                <a16:creationId xmlns:a16="http://schemas.microsoft.com/office/drawing/2014/main" id="{35B5C2A0-152C-FC4A-A391-9066A7910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6" t="6378" r="20976" b="69080"/>
          <a:stretch/>
        </p:blipFill>
        <p:spPr>
          <a:xfrm>
            <a:off x="8159875" y="84355"/>
            <a:ext cx="3631095" cy="318033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A3CE4-AE07-3A42-BD89-74BCE2EF8A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3" t="10241" r="9061" b="69662"/>
          <a:stretch/>
        </p:blipFill>
        <p:spPr>
          <a:xfrm>
            <a:off x="5003024" y="4977122"/>
            <a:ext cx="6946168" cy="1669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7678E1-AF6B-FC4D-A9A3-F47EABC9F45D}"/>
              </a:ext>
            </a:extLst>
          </p:cNvPr>
          <p:cNvSpPr txBox="1"/>
          <p:nvPr/>
        </p:nvSpPr>
        <p:spPr>
          <a:xfrm>
            <a:off x="5579221" y="184920"/>
            <a:ext cx="2445027" cy="2554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Note:</a:t>
            </a:r>
          </a:p>
          <a:p>
            <a:r>
              <a:rPr lang="en-US" sz="2000" dirty="0"/>
              <a:t>For Cosine rule, there is no possible of a second solution because if the angle is obtuse, we will obtain a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  <a:r>
              <a:rPr lang="en-US" sz="2000" dirty="0"/>
              <a:t> value for its cosine.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872730" y="2831076"/>
                <a:ext cx="3593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30" y="2831076"/>
                <a:ext cx="359393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34" r="-1186" b="-34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E57BC2-4FFB-FC4F-B8B8-E74DBACD83EA}"/>
                  </a:ext>
                </a:extLst>
              </p:cNvPr>
              <p:cNvSpPr txBox="1"/>
              <p:nvPr/>
            </p:nvSpPr>
            <p:spPr>
              <a:xfrm>
                <a:off x="647281" y="3667530"/>
                <a:ext cx="479631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8.3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</m:d>
                      <m:d>
                        <m:d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</m:d>
                      <m:func>
                        <m:func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AU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E57BC2-4FFB-FC4F-B8B8-E74DBACD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81" y="3667530"/>
                <a:ext cx="4796313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889" t="-3636" r="-127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E57BC2-4FFB-FC4F-B8B8-E74DBACD83EA}"/>
                  </a:ext>
                </a:extLst>
              </p:cNvPr>
              <p:cNvSpPr txBox="1"/>
              <p:nvPr/>
            </p:nvSpPr>
            <p:spPr>
              <a:xfrm>
                <a:off x="1330173" y="4120907"/>
                <a:ext cx="49769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</m:d>
                      <m:d>
                        <m:d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</m:d>
                      <m:func>
                        <m:func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AU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6.9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5.2</m:t>
                          </m:r>
                        </m:e>
                        <m: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8.3</m:t>
                          </m:r>
                        </m:e>
                        <m:sup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E57BC2-4FFB-FC4F-B8B8-E74DBACD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3" y="4120907"/>
                <a:ext cx="4976940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3571" b="-71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57BC2-4FFB-FC4F-B8B8-E74DBACD83EA}"/>
                  </a:ext>
                </a:extLst>
              </p:cNvPr>
              <p:cNvSpPr txBox="1"/>
              <p:nvPr/>
            </p:nvSpPr>
            <p:spPr>
              <a:xfrm>
                <a:off x="1026777" y="4574284"/>
                <a:ext cx="3452227" cy="739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A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e>
                            <m:sup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5.2</m:t>
                              </m:r>
                            </m:e>
                            <m:sup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8.3</m:t>
                              </m:r>
                            </m:e>
                            <m:sup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200" dirty="0"/>
                            <m:t> </m:t>
                          </m:r>
                        </m:num>
                        <m:den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2(6.9)(5.2)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E57BC2-4FFB-FC4F-B8B8-E74DBACD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77" y="4574284"/>
                <a:ext cx="3452227" cy="7394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E57BC2-4FFB-FC4F-B8B8-E74DBACD83EA}"/>
                  </a:ext>
                </a:extLst>
              </p:cNvPr>
              <p:cNvSpPr txBox="1"/>
              <p:nvPr/>
            </p:nvSpPr>
            <p:spPr>
              <a:xfrm>
                <a:off x="1696388" y="5642732"/>
                <a:ext cx="137550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=85.40°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E57BC2-4FFB-FC4F-B8B8-E74DBACD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388" y="5642732"/>
                <a:ext cx="1375505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2212" r="-3982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5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9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28F094-CB8B-1745-935B-1E40EACD3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2568" r="10391"/>
          <a:stretch/>
        </p:blipFill>
        <p:spPr>
          <a:xfrm>
            <a:off x="111429" y="1806148"/>
            <a:ext cx="5343111" cy="305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11429" y="752997"/>
            <a:ext cx="111615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GB" altLang="en-US" sz="2400" dirty="0"/>
              <a:t>The sketch below shows a system of three triangles with lengths and angles indicated. BAE is a straight line. Find the length of CD.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98454" y="2174253"/>
              <a:ext cx="571320" cy="124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9734" y="2142573"/>
                <a:ext cx="610560" cy="13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667854" y="3504453"/>
              <a:ext cx="377280" cy="446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3454" y="3498693"/>
                <a:ext cx="4122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323961" y="1583994"/>
                <a:ext cx="3593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1" y="1583994"/>
                <a:ext cx="359393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34" r="-1186" b="-35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2535840" y="3337560"/>
              <a:ext cx="2751840" cy="814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0640" y="3292200"/>
                <a:ext cx="2804760" cy="9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3158640" y="3813480"/>
              <a:ext cx="432360" cy="2941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6320" y="3788280"/>
                <a:ext cx="4827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287680" y="2075300"/>
                <a:ext cx="49284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−2(33)(48)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80" y="2075300"/>
                <a:ext cx="492846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01" r="-618" b="-34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281160" y="2145600"/>
              <a:ext cx="3258360" cy="1991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280" y="2128320"/>
                <a:ext cx="3286440" cy="20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/>
              <p14:cNvContentPartPr/>
              <p14:nvPr/>
            </p14:nvContentPartPr>
            <p14:xfrm>
              <a:off x="2167200" y="3765240"/>
              <a:ext cx="419400" cy="323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46320" y="3739291"/>
                <a:ext cx="455760" cy="365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/>
              <p14:cNvContentPartPr/>
              <p14:nvPr/>
            </p14:nvContentPartPr>
            <p14:xfrm>
              <a:off x="2070000" y="3529080"/>
              <a:ext cx="192600" cy="259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52720" y="3502800"/>
                <a:ext cx="2268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323961" y="2641247"/>
                <a:ext cx="49284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37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−2(41)(37)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1" y="2641247"/>
                <a:ext cx="4928465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101" r="-124" b="-34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513474" y="3317219"/>
                <a:ext cx="2067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=21.279966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74" y="3317219"/>
                <a:ext cx="206774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5294" r="-1176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8000923" y="3317219"/>
                <a:ext cx="22152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=121.250926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23" y="3317219"/>
                <a:ext cx="2215222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3297" r="-1374" b="-8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6013476" y="3993191"/>
                <a:ext cx="2214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=180−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476" y="3993191"/>
                <a:ext cx="2214902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32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6013476" y="4495966"/>
                <a:ext cx="24036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=37.46910723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476" y="4495966"/>
                <a:ext cx="2403607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3038" r="-759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008361" y="5127096"/>
                <a:ext cx="4972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−2(41)(33)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361" y="5127096"/>
                <a:ext cx="4972772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2209" r="-982" b="-34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/>
              <p:nvPr/>
            </p:nvSpPr>
            <p:spPr>
              <a:xfrm>
                <a:off x="5075975" y="5758226"/>
                <a:ext cx="2368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=±24.95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16B93-5511-AC42-A923-5970EB9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975" y="5758226"/>
                <a:ext cx="2368534" cy="369332"/>
              </a:xfrm>
              <a:prstGeom prst="rect">
                <a:avLst/>
              </a:prstGeom>
              <a:blipFill>
                <a:blip r:embed="rId25"/>
                <a:stretch>
                  <a:fillRect l="-4639" r="-1031" b="-1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BB2256C-8086-A706-6991-064DDDBD4A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3954" y="4595402"/>
            <a:ext cx="3992478" cy="1991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84DF97-A8C4-3BD8-42BE-FAED6090B678}"/>
                  </a:ext>
                </a:extLst>
              </p:cNvPr>
              <p:cNvSpPr txBox="1"/>
              <p:nvPr/>
            </p:nvSpPr>
            <p:spPr>
              <a:xfrm>
                <a:off x="5126213" y="6217230"/>
                <a:ext cx="51259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𝐶𝐷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=24.95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AU" sz="2400" dirty="0"/>
                  <a:t> (CD cannot be negative)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84DF97-A8C4-3BD8-42BE-FAED6090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13" y="6217230"/>
                <a:ext cx="5125955" cy="369332"/>
              </a:xfrm>
              <a:prstGeom prst="rect">
                <a:avLst/>
              </a:prstGeom>
              <a:blipFill>
                <a:blip r:embed="rId27"/>
                <a:stretch>
                  <a:fillRect l="-2140" t="-26667" r="-2735" b="-5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0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724255"/>
            <a:ext cx="11773026" cy="4382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491448" y="2340211"/>
                <a:ext cx="570561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cosine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⁡(30)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8" y="2340211"/>
                <a:ext cx="5705616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244" t="-44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672345" y="3725206"/>
                <a:ext cx="5705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=±3.23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" y="3725206"/>
                <a:ext cx="57056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098936-E673-E16D-74F6-520DF1F9C6CB}"/>
                  </a:ext>
                </a:extLst>
              </p:cNvPr>
              <p:cNvSpPr txBox="1"/>
              <p:nvPr/>
            </p:nvSpPr>
            <p:spPr>
              <a:xfrm>
                <a:off x="672345" y="4248426"/>
                <a:ext cx="5705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=3.23</m:t>
                    </m:r>
                  </m:oMath>
                </a14:m>
                <a:r>
                  <a:rPr lang="en-US" sz="2800" dirty="0"/>
                  <a:t> km (x cannot be negative)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098936-E673-E16D-74F6-520DF1F9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" y="4248426"/>
                <a:ext cx="5705616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4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416039" y="1409162"/>
                <a:ext cx="70416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cosine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⁡(92)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39" y="1409162"/>
                <a:ext cx="704161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732" t="-57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9" y="618692"/>
            <a:ext cx="5607169" cy="90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00" y="289977"/>
            <a:ext cx="3631292" cy="36015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627646" y="755140"/>
            <a:ext cx="172800" cy="26712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-872464" y="2275208"/>
                <a:ext cx="7041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=7.32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2464" y="2275208"/>
                <a:ext cx="704161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230038" y="2759160"/>
                <a:ext cx="9900361" cy="135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 to find angle BDC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𝐵𝐷𝐶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88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7.32</m:t>
                          </m:r>
                        </m:den>
                      </m:f>
                    </m:oMath>
                  </m:oMathPara>
                </a14:m>
                <a:br>
                  <a:rPr lang="en-AU" sz="2800" b="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8" y="2759160"/>
                <a:ext cx="9900361" cy="1359475"/>
              </a:xfrm>
              <a:prstGeom prst="rect">
                <a:avLst/>
              </a:prstGeom>
              <a:blipFill rotWithShape="0">
                <a:blip r:embed="rId6"/>
                <a:stretch>
                  <a:fillRect l="-1293" t="-4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230038" y="4122719"/>
                <a:ext cx="99003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𝐵𝐷𝐶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=43.05°</m:t>
                    </m:r>
                  </m:oMath>
                </a14:m>
                <a:r>
                  <a:rPr lang="en-US" sz="2800" dirty="0"/>
                  <a:t> 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136.95° ∵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𝑠𝑢𝑚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180°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8" y="4122719"/>
                <a:ext cx="9900361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34008" y="4645939"/>
                <a:ext cx="5939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𝐷𝐵𝐶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=180−88−43.05=48.95°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8" y="4645939"/>
                <a:ext cx="593911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87239" y="5234832"/>
                <a:ext cx="5269562" cy="1435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 to find length CD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(48.95)</m:t>
                              </m:r>
                            </m:e>
                          </m:func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7.32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⁡(88)</m:t>
                          </m:r>
                        </m:den>
                      </m:f>
                    </m:oMath>
                  </m:oMathPara>
                </a14:m>
                <a:br>
                  <a:rPr lang="en-AU" sz="2800" b="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9" y="5234832"/>
                <a:ext cx="5269562" cy="1435906"/>
              </a:xfrm>
              <a:prstGeom prst="rect">
                <a:avLst/>
              </a:prstGeom>
              <a:blipFill rotWithShape="0">
                <a:blip r:embed="rId9"/>
                <a:stretch>
                  <a:fillRect l="-2312" t="-42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6726839" y="5784261"/>
                <a:ext cx="2618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𝐶𝐷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=5.52</m:t>
                    </m:r>
                  </m:oMath>
                </a14:m>
                <a:r>
                  <a:rPr lang="en-AU" sz="2800" b="0" dirty="0"/>
                  <a:t> cm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839" y="5784261"/>
                <a:ext cx="26187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2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E141-CCF2-F644-8E3F-92C754E7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Sine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Cosine</a:t>
            </a:r>
            <a:r>
              <a:rPr lang="en-US" dirty="0"/>
              <a:t> rule?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A2D2C-79F9-7D43-826C-39FCD53E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04" y="1690690"/>
            <a:ext cx="2165783" cy="2077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7A89B-E3D6-A640-8499-B8048C37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60" y="1690690"/>
            <a:ext cx="2749446" cy="1968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D0389-645B-874A-AE77-2A1F9626D5EC}"/>
              </a:ext>
            </a:extLst>
          </p:cNvPr>
          <p:cNvSpPr/>
          <p:nvPr/>
        </p:nvSpPr>
        <p:spPr>
          <a:xfrm>
            <a:off x="1907365" y="4207471"/>
            <a:ext cx="27942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Sine Rule</a:t>
            </a:r>
          </a:p>
          <a:p>
            <a:r>
              <a:rPr lang="en-AU" sz="2800" dirty="0"/>
              <a:t>2 sides, 1 angle or 2 angles, 1 side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CDEB94-724D-1C4F-A706-F6AFB91AC622}"/>
              </a:ext>
            </a:extLst>
          </p:cNvPr>
          <p:cNvSpPr/>
          <p:nvPr/>
        </p:nvSpPr>
        <p:spPr>
          <a:xfrm>
            <a:off x="6695660" y="4207470"/>
            <a:ext cx="27942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Cosine Rule</a:t>
            </a:r>
          </a:p>
          <a:p>
            <a:r>
              <a:rPr lang="en-AU" sz="2800" dirty="0"/>
              <a:t>3 sides or</a:t>
            </a:r>
          </a:p>
          <a:p>
            <a:r>
              <a:rPr lang="en-AU" sz="2800" dirty="0"/>
              <a:t>2 sides, 1 angle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F47F5-B24A-0F17-77AF-1B0FF375028B}"/>
              </a:ext>
            </a:extLst>
          </p:cNvPr>
          <p:cNvSpPr txBox="1"/>
          <p:nvPr/>
        </p:nvSpPr>
        <p:spPr>
          <a:xfrm>
            <a:off x="0" y="-28398"/>
            <a:ext cx="191257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8603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B96218AD-33D4-3D4B-B9E4-EA3A976424DD}"/>
              </a:ext>
            </a:extLst>
          </p:cNvPr>
          <p:cNvSpPr/>
          <p:nvPr/>
        </p:nvSpPr>
        <p:spPr>
          <a:xfrm>
            <a:off x="1713474" y="2403170"/>
            <a:ext cx="4022834" cy="3686213"/>
          </a:xfrm>
          <a:prstGeom prst="triangle">
            <a:avLst>
              <a:gd name="adj" fmla="val 7694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0AA10-FE1A-E64E-8AEA-FF59FB2EFBD1}"/>
              </a:ext>
            </a:extLst>
          </p:cNvPr>
          <p:cNvSpPr txBox="1"/>
          <p:nvPr/>
        </p:nvSpPr>
        <p:spPr>
          <a:xfrm>
            <a:off x="5682661" y="5892913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E910F-92BE-EA4E-B93E-DA390F82677A}"/>
              </a:ext>
            </a:extLst>
          </p:cNvPr>
          <p:cNvSpPr txBox="1"/>
          <p:nvPr/>
        </p:nvSpPr>
        <p:spPr>
          <a:xfrm>
            <a:off x="1197237" y="5795418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5EDBB-8364-934B-87AF-52A462C7967A}"/>
              </a:ext>
            </a:extLst>
          </p:cNvPr>
          <p:cNvSpPr txBox="1"/>
          <p:nvPr/>
        </p:nvSpPr>
        <p:spPr>
          <a:xfrm>
            <a:off x="2643318" y="3724590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7890-6CC2-0947-84DC-230B45BD45EA}"/>
              </a:ext>
            </a:extLst>
          </p:cNvPr>
          <p:cNvSpPr txBox="1"/>
          <p:nvPr/>
        </p:nvSpPr>
        <p:spPr>
          <a:xfrm>
            <a:off x="3541984" y="6164588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83FA0-025E-6A40-9DFF-0003BA23F459}"/>
              </a:ext>
            </a:extLst>
          </p:cNvPr>
          <p:cNvSpPr txBox="1"/>
          <p:nvPr/>
        </p:nvSpPr>
        <p:spPr>
          <a:xfrm>
            <a:off x="5282813" y="3892906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375FD-54AF-CA40-9F28-FF671023ECB3}"/>
              </a:ext>
            </a:extLst>
          </p:cNvPr>
          <p:cNvSpPr txBox="1"/>
          <p:nvPr/>
        </p:nvSpPr>
        <p:spPr>
          <a:xfrm>
            <a:off x="4505210" y="1792908"/>
            <a:ext cx="56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111382" y="776669"/>
            <a:ext cx="3515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Labelling of Angles and Sides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81321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Activating Prior Knowledge</a:t>
            </a:r>
          </a:p>
        </p:txBody>
      </p:sp>
      <p:cxnSp>
        <p:nvCxnSpPr>
          <p:cNvPr id="3" name="Straight Arrow Connector 2"/>
          <p:cNvCxnSpPr>
            <a:stCxn id="4" idx="2"/>
            <a:endCxn id="4" idx="5"/>
          </p:cNvCxnSpPr>
          <p:nvPr/>
        </p:nvCxnSpPr>
        <p:spPr>
          <a:xfrm flipV="1">
            <a:off x="1713474" y="4246277"/>
            <a:ext cx="3559021" cy="1843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5852697" y="301634"/>
            <a:ext cx="5651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Triangles are labelled with 3 pairs of letters: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2F5A33-8452-3142-B2B8-623F4F674E65}"/>
                  </a:ext>
                </a:extLst>
              </p:cNvPr>
              <p:cNvSpPr txBox="1"/>
              <p:nvPr/>
            </p:nvSpPr>
            <p:spPr>
              <a:xfrm>
                <a:off x="5967603" y="3139815"/>
                <a:ext cx="56515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600" dirty="0"/>
                  <a:t> represent lengths.</a:t>
                </a:r>
                <a:br>
                  <a:rPr lang="en-US" sz="3600" dirty="0"/>
                </a:br>
                <a:r>
                  <a:rPr lang="en-US" sz="3600" dirty="0"/>
                  <a:t>The length letters are opposite the angle letters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2F5A33-8452-3142-B2B8-623F4F67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03" y="3139815"/>
                <a:ext cx="5651588" cy="1754326"/>
              </a:xfrm>
              <a:prstGeom prst="rect">
                <a:avLst/>
              </a:prstGeom>
              <a:blipFill rotWithShape="0">
                <a:blip r:embed="rId2"/>
                <a:stretch>
                  <a:fillRect t="-5208" r="-324" b="-121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2F5A33-8452-3142-B2B8-623F4F674E65}"/>
                  </a:ext>
                </a:extLst>
              </p:cNvPr>
              <p:cNvSpPr txBox="1"/>
              <p:nvPr/>
            </p:nvSpPr>
            <p:spPr>
              <a:xfrm>
                <a:off x="5967603" y="1750674"/>
                <a:ext cx="56515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represent vertex and angles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2F5A33-8452-3142-B2B8-623F4F67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03" y="1750674"/>
                <a:ext cx="565158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7614" b="-182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4" idx="0"/>
          </p:cNvCxnSpPr>
          <p:nvPr/>
        </p:nvCxnSpPr>
        <p:spPr>
          <a:xfrm flipH="1">
            <a:off x="3804452" y="2403170"/>
            <a:ext cx="1004231" cy="3684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1"/>
          </p:cNvCxnSpPr>
          <p:nvPr/>
        </p:nvCxnSpPr>
        <p:spPr>
          <a:xfrm flipH="1" flipV="1">
            <a:off x="3261078" y="4246277"/>
            <a:ext cx="2438799" cy="1821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5B6AE-2373-6045-932B-C6092EE6A960}"/>
              </a:ext>
            </a:extLst>
          </p:cNvPr>
          <p:cNvCxnSpPr>
            <a:cxnSpLocks/>
          </p:cNvCxnSpPr>
          <p:nvPr/>
        </p:nvCxnSpPr>
        <p:spPr>
          <a:xfrm>
            <a:off x="5421037" y="544130"/>
            <a:ext cx="0" cy="46035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31D58-85D7-5542-AF8D-8015633D6F93}"/>
              </a:ext>
            </a:extLst>
          </p:cNvPr>
          <p:cNvSpPr/>
          <p:nvPr/>
        </p:nvSpPr>
        <p:spPr>
          <a:xfrm>
            <a:off x="5127172" y="4871514"/>
            <a:ext cx="540307" cy="276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47CBAB5-7D2D-C847-B3E2-D95C1DC48BE6}"/>
              </a:ext>
            </a:extLst>
          </p:cNvPr>
          <p:cNvSpPr/>
          <p:nvPr/>
        </p:nvSpPr>
        <p:spPr>
          <a:xfrm>
            <a:off x="1310940" y="544130"/>
            <a:ext cx="5341882" cy="4603531"/>
          </a:xfrm>
          <a:prstGeom prst="triangle">
            <a:avLst>
              <a:gd name="adj" fmla="val 7694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65B3C-32F3-584B-9682-6BE0684B7C40}"/>
              </a:ext>
            </a:extLst>
          </p:cNvPr>
          <p:cNvSpPr txBox="1"/>
          <p:nvPr/>
        </p:nvSpPr>
        <p:spPr>
          <a:xfrm>
            <a:off x="2758739" y="2249884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3D546-1DA9-ED4D-8D12-FD8D5A2CAB1F}"/>
              </a:ext>
            </a:extLst>
          </p:cNvPr>
          <p:cNvSpPr txBox="1"/>
          <p:nvPr/>
        </p:nvSpPr>
        <p:spPr>
          <a:xfrm>
            <a:off x="3952976" y="5147661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B8A20-22ED-784C-8657-F63873199025}"/>
              </a:ext>
            </a:extLst>
          </p:cNvPr>
          <p:cNvSpPr txBox="1"/>
          <p:nvPr/>
        </p:nvSpPr>
        <p:spPr>
          <a:xfrm>
            <a:off x="6011695" y="2553507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C95AD-BD0F-7F45-A441-A787986913EC}"/>
              </a:ext>
            </a:extLst>
          </p:cNvPr>
          <p:cNvSpPr txBox="1"/>
          <p:nvPr/>
        </p:nvSpPr>
        <p:spPr>
          <a:xfrm>
            <a:off x="1468597" y="4627849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6FA9C-8A69-2A40-8364-29B9FEDB9767}"/>
              </a:ext>
            </a:extLst>
          </p:cNvPr>
          <p:cNvSpPr txBox="1"/>
          <p:nvPr/>
        </p:nvSpPr>
        <p:spPr>
          <a:xfrm>
            <a:off x="4910734" y="836517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AC4FA-076B-AA4A-BC38-E623654E4E63}"/>
              </a:ext>
            </a:extLst>
          </p:cNvPr>
          <p:cNvSpPr txBox="1"/>
          <p:nvPr/>
        </p:nvSpPr>
        <p:spPr>
          <a:xfrm>
            <a:off x="5856660" y="4595367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1AD60-11AD-7045-9DA3-0180DDF9FA5D}"/>
              </a:ext>
            </a:extLst>
          </p:cNvPr>
          <p:cNvSpPr txBox="1"/>
          <p:nvPr/>
        </p:nvSpPr>
        <p:spPr>
          <a:xfrm>
            <a:off x="4709720" y="2930371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49AD9B-927A-544C-A68F-9AA63FED9A2A}"/>
                  </a:ext>
                </a:extLst>
              </p:cNvPr>
              <p:cNvSpPr txBox="1"/>
              <p:nvPr/>
            </p:nvSpPr>
            <p:spPr>
              <a:xfrm>
                <a:off x="7073537" y="544129"/>
                <a:ext cx="3526972" cy="15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triangle ABD;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800" dirty="0"/>
                  <a:t> ,</a:t>
                </a:r>
              </a:p>
              <a:p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AD9B-927A-544C-A68F-9AA63FED9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37" y="544129"/>
                <a:ext cx="3526972" cy="1574662"/>
              </a:xfrm>
              <a:prstGeom prst="rect">
                <a:avLst/>
              </a:prstGeom>
              <a:blipFill rotWithShape="0">
                <a:blip r:embed="rId2"/>
                <a:stretch>
                  <a:fillRect l="-3454" t="-3475" b="-100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3AC9E6-6296-D146-8853-42005D7580A6}"/>
              </a:ext>
            </a:extLst>
          </p:cNvPr>
          <p:cNvSpPr txBox="1"/>
          <p:nvPr/>
        </p:nvSpPr>
        <p:spPr>
          <a:xfrm>
            <a:off x="5018952" y="5025038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D409A2-5D89-5E4C-95E0-F136A686373B}"/>
                  </a:ext>
                </a:extLst>
              </p:cNvPr>
              <p:cNvSpPr txBox="1"/>
              <p:nvPr/>
            </p:nvSpPr>
            <p:spPr>
              <a:xfrm>
                <a:off x="7101758" y="2249883"/>
                <a:ext cx="3526972" cy="15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triangle CBD;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800" dirty="0"/>
                  <a:t> ,</a:t>
                </a:r>
              </a:p>
              <a:p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BD409A2-5D89-5E4C-95E0-F136A6863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758" y="2249883"/>
                <a:ext cx="3526972" cy="1574662"/>
              </a:xfrm>
              <a:prstGeom prst="rect">
                <a:avLst/>
              </a:prstGeom>
              <a:blipFill rotWithShape="0">
                <a:blip r:embed="rId3"/>
                <a:stretch>
                  <a:fillRect l="-3627" t="-3488" b="-10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2B9463-ED0E-094E-B318-9357A7B2FCE3}"/>
                  </a:ext>
                </a:extLst>
              </p:cNvPr>
              <p:cNvSpPr txBox="1"/>
              <p:nvPr/>
            </p:nvSpPr>
            <p:spPr>
              <a:xfrm>
                <a:off x="7099688" y="3808035"/>
                <a:ext cx="3526972" cy="2120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Hence</a:t>
                </a:r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AU" sz="2800" dirty="0"/>
              </a:p>
              <a:p>
                <a:r>
                  <a:rPr lang="en-US" sz="2800" dirty="0"/>
                  <a:t>Rearranging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02B9463-ED0E-094E-B318-9357A7B2F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688" y="3808035"/>
                <a:ext cx="3526972" cy="2120132"/>
              </a:xfrm>
              <a:prstGeom prst="rect">
                <a:avLst/>
              </a:prstGeom>
              <a:blipFill rotWithShape="0">
                <a:blip r:embed="rId4"/>
                <a:stretch>
                  <a:fillRect l="-3633" t="-2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992809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Proving Sine Rule (Optional)</a:t>
            </a:r>
          </a:p>
        </p:txBody>
      </p:sp>
    </p:spTree>
    <p:extLst>
      <p:ext uri="{BB962C8B-B14F-4D97-AF65-F5344CB8AC3E}">
        <p14:creationId xmlns:p14="http://schemas.microsoft.com/office/powerpoint/2010/main" val="184013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A31D58-85D7-5542-AF8D-8015633D6F93}"/>
              </a:ext>
            </a:extLst>
          </p:cNvPr>
          <p:cNvSpPr/>
          <p:nvPr/>
        </p:nvSpPr>
        <p:spPr>
          <a:xfrm>
            <a:off x="3915905" y="4139513"/>
            <a:ext cx="466464" cy="217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5B6AE-2373-6045-932B-C6092EE6A960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4135935" y="576610"/>
            <a:ext cx="2181" cy="37853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iangle 3">
            <a:extLst>
              <a:ext uri="{FF2B5EF4-FFF2-40B4-BE49-F238E27FC236}">
                <a16:creationId xmlns:a16="http://schemas.microsoft.com/office/drawing/2014/main" id="{D47CBAB5-7D2D-C847-B3E2-D95C1DC48BE6}"/>
              </a:ext>
            </a:extLst>
          </p:cNvPr>
          <p:cNvSpPr/>
          <p:nvPr/>
        </p:nvSpPr>
        <p:spPr>
          <a:xfrm>
            <a:off x="1310941" y="544130"/>
            <a:ext cx="3674471" cy="3817806"/>
          </a:xfrm>
          <a:prstGeom prst="triangle">
            <a:avLst>
              <a:gd name="adj" fmla="val 7694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65B3C-32F3-584B-9682-6BE0684B7C40}"/>
              </a:ext>
            </a:extLst>
          </p:cNvPr>
          <p:cNvSpPr txBox="1"/>
          <p:nvPr/>
        </p:nvSpPr>
        <p:spPr>
          <a:xfrm>
            <a:off x="2297789" y="1957496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3D546-1DA9-ED4D-8D12-FD8D5A2CAB1F}"/>
              </a:ext>
            </a:extLst>
          </p:cNvPr>
          <p:cNvSpPr txBox="1"/>
          <p:nvPr/>
        </p:nvSpPr>
        <p:spPr>
          <a:xfrm>
            <a:off x="2903549" y="4479993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B8A20-22ED-784C-8657-F63873199025}"/>
              </a:ext>
            </a:extLst>
          </p:cNvPr>
          <p:cNvSpPr txBox="1"/>
          <p:nvPr/>
        </p:nvSpPr>
        <p:spPr>
          <a:xfrm>
            <a:off x="4404460" y="2225787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C95AD-BD0F-7F45-A441-A787986913EC}"/>
              </a:ext>
            </a:extLst>
          </p:cNvPr>
          <p:cNvSpPr txBox="1"/>
          <p:nvPr/>
        </p:nvSpPr>
        <p:spPr>
          <a:xfrm>
            <a:off x="1449407" y="3835555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6FA9C-8A69-2A40-8364-29B9FEDB9767}"/>
              </a:ext>
            </a:extLst>
          </p:cNvPr>
          <p:cNvSpPr txBox="1"/>
          <p:nvPr/>
        </p:nvSpPr>
        <p:spPr>
          <a:xfrm>
            <a:off x="3915856" y="105604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AC4FA-076B-AA4A-BC38-E623654E4E63}"/>
              </a:ext>
            </a:extLst>
          </p:cNvPr>
          <p:cNvSpPr txBox="1"/>
          <p:nvPr/>
        </p:nvSpPr>
        <p:spPr>
          <a:xfrm>
            <a:off x="4359789" y="3816467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1AD60-11AD-7045-9DA3-0180DDF9FA5D}"/>
              </a:ext>
            </a:extLst>
          </p:cNvPr>
          <p:cNvSpPr txBox="1"/>
          <p:nvPr/>
        </p:nvSpPr>
        <p:spPr>
          <a:xfrm>
            <a:off x="3537533" y="2496683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49AD9B-927A-544C-A68F-9AA63FED9A2A}"/>
                  </a:ext>
                </a:extLst>
              </p:cNvPr>
              <p:cNvSpPr txBox="1"/>
              <p:nvPr/>
            </p:nvSpPr>
            <p:spPr>
              <a:xfrm>
                <a:off x="5271001" y="1"/>
                <a:ext cx="5686246" cy="713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triangle ABD; using Pythagoras’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800" i="1" dirty="0">
                  <a:latin typeface="Cambria Math" panose="02040503050406030204" pitchFamily="18" charset="0"/>
                </a:endParaRPr>
              </a:p>
              <a:p>
                <a:r>
                  <a:rPr lang="en-AU" sz="2800" dirty="0"/>
                  <a:t>    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	(1)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In triangle BDC; using Pythagoras’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			(2)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Sub (2) into (1)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r>
                  <a:rPr lang="en-AU" sz="2800" i="1" dirty="0">
                    <a:latin typeface="Cambria Math" panose="02040503050406030204" pitchFamily="18" charset="0"/>
                  </a:rPr>
                  <a:t>		</a:t>
                </a:r>
                <a:r>
                  <a:rPr lang="en-AU" sz="2800" dirty="0"/>
                  <a:t>(3)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We also know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800" dirty="0"/>
                  <a:t> , therefore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func>
                  </m:oMath>
                </a14:m>
                <a:r>
                  <a:rPr lang="en-US" sz="2800" dirty="0"/>
                  <a:t> and sub this into (3)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𝑏𝑎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AD9B-927A-544C-A68F-9AA63FED9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001" y="1"/>
                <a:ext cx="5686246" cy="7132145"/>
              </a:xfrm>
              <a:prstGeom prst="rect">
                <a:avLst/>
              </a:prstGeom>
              <a:blipFill rotWithShape="0">
                <a:blip r:embed="rId2"/>
                <a:stretch>
                  <a:fillRect l="-2253" t="-7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3AC9E6-6296-D146-8853-42005D7580A6}"/>
              </a:ext>
            </a:extLst>
          </p:cNvPr>
          <p:cNvSpPr txBox="1"/>
          <p:nvPr/>
        </p:nvSpPr>
        <p:spPr>
          <a:xfrm>
            <a:off x="3758591" y="4248169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2312F-4E96-6C45-B838-19033776A15A}"/>
              </a:ext>
            </a:extLst>
          </p:cNvPr>
          <p:cNvSpPr txBox="1"/>
          <p:nvPr/>
        </p:nvSpPr>
        <p:spPr>
          <a:xfrm>
            <a:off x="1310940" y="5404948"/>
            <a:ext cx="2604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DC = x,</a:t>
            </a:r>
          </a:p>
          <a:p>
            <a:r>
              <a:rPr lang="en-US" sz="2800" dirty="0"/>
              <a:t>hence AD = b –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2D3FF0-B120-A342-935F-C045B70809F9}"/>
                  </a:ext>
                </a:extLst>
              </p14:cNvPr>
              <p14:cNvContentPartPr/>
              <p14:nvPr/>
            </p14:nvContentPartPr>
            <p14:xfrm>
              <a:off x="1436040" y="1341000"/>
              <a:ext cx="7495560" cy="344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2D3FF0-B120-A342-935F-C045B70809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640" y="1326600"/>
                <a:ext cx="7523640" cy="3468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388"/>
            <a:ext cx="3381372" cy="1077218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Proving Cosine rule (Optional)</a:t>
            </a:r>
          </a:p>
        </p:txBody>
      </p:sp>
    </p:spTree>
    <p:extLst>
      <p:ext uri="{BB962C8B-B14F-4D97-AF65-F5344CB8AC3E}">
        <p14:creationId xmlns:p14="http://schemas.microsoft.com/office/powerpoint/2010/main" val="6606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2614944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13B, 13C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B96218AD-33D4-3D4B-B9E4-EA3A976424DD}"/>
              </a:ext>
            </a:extLst>
          </p:cNvPr>
          <p:cNvSpPr/>
          <p:nvPr/>
        </p:nvSpPr>
        <p:spPr>
          <a:xfrm>
            <a:off x="569397" y="1813877"/>
            <a:ext cx="4455463" cy="2978502"/>
          </a:xfrm>
          <a:prstGeom prst="triangle">
            <a:avLst>
              <a:gd name="adj" fmla="val 7694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5EDBB-8364-934B-87AF-52A462C7967A}"/>
              </a:ext>
            </a:extLst>
          </p:cNvPr>
          <p:cNvSpPr txBox="1"/>
          <p:nvPr/>
        </p:nvSpPr>
        <p:spPr>
          <a:xfrm>
            <a:off x="1788512" y="2437201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7890-6CC2-0947-84DC-230B45BD45EA}"/>
              </a:ext>
            </a:extLst>
          </p:cNvPr>
          <p:cNvSpPr txBox="1"/>
          <p:nvPr/>
        </p:nvSpPr>
        <p:spPr>
          <a:xfrm>
            <a:off x="2545256" y="4800418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83FA0-025E-6A40-9DFF-0003BA23F459}"/>
              </a:ext>
            </a:extLst>
          </p:cNvPr>
          <p:cNvSpPr txBox="1"/>
          <p:nvPr/>
        </p:nvSpPr>
        <p:spPr>
          <a:xfrm>
            <a:off x="4348243" y="2658758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A056E-D580-1648-B179-C4AB3CA8D50C}"/>
              </a:ext>
            </a:extLst>
          </p:cNvPr>
          <p:cNvSpPr txBox="1"/>
          <p:nvPr/>
        </p:nvSpPr>
        <p:spPr>
          <a:xfrm>
            <a:off x="0" y="4540979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375FD-54AF-CA40-9F28-FF671023ECB3}"/>
              </a:ext>
            </a:extLst>
          </p:cNvPr>
          <p:cNvSpPr txBox="1"/>
          <p:nvPr/>
        </p:nvSpPr>
        <p:spPr>
          <a:xfrm>
            <a:off x="3591499" y="1304986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B0C5D-A090-8049-BED2-CDDACD9BA9B3}"/>
              </a:ext>
            </a:extLst>
          </p:cNvPr>
          <p:cNvSpPr txBox="1"/>
          <p:nvPr/>
        </p:nvSpPr>
        <p:spPr>
          <a:xfrm>
            <a:off x="4837513" y="4653116"/>
            <a:ext cx="75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6168337" y="178442"/>
            <a:ext cx="24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Sine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67358" y="1005059"/>
                <a:ext cx="6426254" cy="1473673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func>
                            <m:funcPr>
                              <m:ctrlP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AU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AU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func>
                            <m:funcPr>
                              <m:ctrlP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AU" sz="4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358" y="1005059"/>
                <a:ext cx="6426254" cy="14736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91837" y="4422420"/>
                <a:ext cx="6426254" cy="1406667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AU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AU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4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AU" sz="4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37" y="4422420"/>
                <a:ext cx="6426254" cy="1406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72F5A33-8452-3142-B2B8-623F4F674E65}"/>
              </a:ext>
            </a:extLst>
          </p:cNvPr>
          <p:cNvSpPr txBox="1"/>
          <p:nvPr/>
        </p:nvSpPr>
        <p:spPr>
          <a:xfrm>
            <a:off x="7689613" y="3034972"/>
            <a:ext cx="24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82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648076" y="404813"/>
            <a:ext cx="4608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3600" b="1" u="sng"/>
              <a:t>The Sine Rule</a:t>
            </a:r>
            <a:r>
              <a:rPr lang="en-GB" altLang="en-US" sz="3600" b="1"/>
              <a:t>:</a:t>
            </a:r>
          </a:p>
        </p:txBody>
      </p:sp>
      <p:sp>
        <p:nvSpPr>
          <p:cNvPr id="7171" name="Freeform 3"/>
          <p:cNvSpPr>
            <a:spLocks/>
          </p:cNvSpPr>
          <p:nvPr/>
        </p:nvSpPr>
        <p:spPr bwMode="auto">
          <a:xfrm>
            <a:off x="5375275" y="1198564"/>
            <a:ext cx="3384550" cy="2016125"/>
          </a:xfrm>
          <a:custGeom>
            <a:avLst/>
            <a:gdLst>
              <a:gd name="T0" fmla="*/ 0 w 2132"/>
              <a:gd name="T1" fmla="*/ 2147483646 h 1270"/>
              <a:gd name="T2" fmla="*/ 2147483646 w 2132"/>
              <a:gd name="T3" fmla="*/ 2147483646 h 1270"/>
              <a:gd name="T4" fmla="*/ 2147483646 w 2132"/>
              <a:gd name="T5" fmla="*/ 0 h 1270"/>
              <a:gd name="T6" fmla="*/ 0 w 2132"/>
              <a:gd name="T7" fmla="*/ 2147483646 h 12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" h="1270">
                <a:moveTo>
                  <a:pt x="0" y="1270"/>
                </a:moveTo>
                <a:lnTo>
                  <a:pt x="2132" y="1270"/>
                </a:lnTo>
                <a:lnTo>
                  <a:pt x="1406" y="0"/>
                </a:lnTo>
                <a:lnTo>
                  <a:pt x="0" y="1270"/>
                </a:lnTo>
                <a:close/>
              </a:path>
            </a:pathLst>
          </a:custGeom>
          <a:noFill/>
          <a:ln w="38100" cmpd="sng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014914" y="2925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A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8759826" y="2925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391401" y="7667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C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8112126" y="17732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000CC"/>
                </a:solidFill>
              </a:rPr>
              <a:t>a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6167439" y="184626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b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959601" y="31416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0000CC"/>
                </a:solidFill>
              </a:rPr>
              <a:t>c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919289" y="3933825"/>
            <a:ext cx="8497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You can only use the Sine Rule if you have a “matching pair”.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1919289" y="4581525"/>
            <a:ext cx="8497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You have to know one angle, and the side opposite it.</a:t>
            </a:r>
          </a:p>
        </p:txBody>
      </p:sp>
      <p:sp>
        <p:nvSpPr>
          <p:cNvPr id="7188" name="Oval 13"/>
          <p:cNvSpPr>
            <a:spLocks noChangeArrowheads="1"/>
          </p:cNvSpPr>
          <p:nvPr/>
        </p:nvSpPr>
        <p:spPr bwMode="auto">
          <a:xfrm>
            <a:off x="4943475" y="2914651"/>
            <a:ext cx="504825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sz="1800"/>
          </a:p>
        </p:txBody>
      </p:sp>
      <p:sp>
        <p:nvSpPr>
          <p:cNvPr id="7189" name="Oval 14"/>
          <p:cNvSpPr>
            <a:spLocks noChangeArrowheads="1"/>
          </p:cNvSpPr>
          <p:nvPr/>
        </p:nvSpPr>
        <p:spPr bwMode="auto">
          <a:xfrm>
            <a:off x="8040688" y="1773239"/>
            <a:ext cx="504825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sz="1800"/>
          </a:p>
        </p:txBody>
      </p:sp>
      <p:grpSp>
        <p:nvGrpSpPr>
          <p:cNvPr id="7181" name="Group 15"/>
          <p:cNvGrpSpPr>
            <a:grpSpLocks/>
          </p:cNvGrpSpPr>
          <p:nvPr/>
        </p:nvGrpSpPr>
        <p:grpSpPr bwMode="auto">
          <a:xfrm>
            <a:off x="6096001" y="1844675"/>
            <a:ext cx="3095625" cy="1574800"/>
            <a:chOff x="2880" y="1162"/>
            <a:chExt cx="1950" cy="992"/>
          </a:xfrm>
        </p:grpSpPr>
        <p:sp>
          <p:nvSpPr>
            <p:cNvPr id="7186" name="Oval 16"/>
            <p:cNvSpPr>
              <a:spLocks noChangeArrowheads="1"/>
            </p:cNvSpPr>
            <p:nvPr/>
          </p:nvSpPr>
          <p:spPr bwMode="auto">
            <a:xfrm>
              <a:off x="4513" y="1836"/>
              <a:ext cx="317" cy="318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8000"/>
                </a:solidFill>
              </a:endParaRPr>
            </a:p>
          </p:txBody>
        </p:sp>
        <p:sp>
          <p:nvSpPr>
            <p:cNvPr id="7187" name="Oval 17"/>
            <p:cNvSpPr>
              <a:spLocks noChangeArrowheads="1"/>
            </p:cNvSpPr>
            <p:nvPr/>
          </p:nvSpPr>
          <p:spPr bwMode="auto">
            <a:xfrm>
              <a:off x="2880" y="1162"/>
              <a:ext cx="317" cy="318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8000"/>
                </a:solidFill>
              </a:endParaRPr>
            </a:p>
          </p:txBody>
        </p:sp>
      </p:grpSp>
      <p:grpSp>
        <p:nvGrpSpPr>
          <p:cNvPr id="7182" name="Group 18"/>
          <p:cNvGrpSpPr>
            <a:grpSpLocks/>
          </p:cNvGrpSpPr>
          <p:nvPr/>
        </p:nvGrpSpPr>
        <p:grpSpPr bwMode="auto">
          <a:xfrm>
            <a:off x="6888163" y="719138"/>
            <a:ext cx="969962" cy="2925762"/>
            <a:chOff x="3379" y="453"/>
            <a:chExt cx="611" cy="1843"/>
          </a:xfrm>
        </p:grpSpPr>
        <p:sp>
          <p:nvSpPr>
            <p:cNvPr id="7184" name="Oval 19"/>
            <p:cNvSpPr>
              <a:spLocks noChangeArrowheads="1"/>
            </p:cNvSpPr>
            <p:nvPr/>
          </p:nvSpPr>
          <p:spPr bwMode="auto">
            <a:xfrm>
              <a:off x="3672" y="453"/>
              <a:ext cx="318" cy="317"/>
            </a:xfrm>
            <a:prstGeom prst="ellipse">
              <a:avLst/>
            </a:prstGeom>
            <a:noFill/>
            <a:ln w="38100">
              <a:solidFill>
                <a:srgbClr val="99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990099"/>
                </a:solidFill>
              </a:endParaRPr>
            </a:p>
          </p:txBody>
        </p:sp>
        <p:sp>
          <p:nvSpPr>
            <p:cNvPr id="7185" name="Oval 20"/>
            <p:cNvSpPr>
              <a:spLocks noChangeArrowheads="1"/>
            </p:cNvSpPr>
            <p:nvPr/>
          </p:nvSpPr>
          <p:spPr bwMode="auto">
            <a:xfrm>
              <a:off x="3379" y="1979"/>
              <a:ext cx="318" cy="317"/>
            </a:xfrm>
            <a:prstGeom prst="ellipse">
              <a:avLst/>
            </a:prstGeom>
            <a:noFill/>
            <a:ln w="38100">
              <a:solidFill>
                <a:srgbClr val="99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990099"/>
                </a:solidFill>
              </a:endParaRPr>
            </a:p>
          </p:txBody>
        </p:sp>
      </p:grpSp>
      <p:sp>
        <p:nvSpPr>
          <p:cNvPr id="7183" name="Text Box 21"/>
          <p:cNvSpPr txBox="1">
            <a:spLocks noChangeArrowheads="1"/>
          </p:cNvSpPr>
          <p:nvPr/>
        </p:nvSpPr>
        <p:spPr bwMode="auto">
          <a:xfrm>
            <a:off x="1919289" y="5300664"/>
            <a:ext cx="84978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Then if you have just one other side or angle, you can use the </a:t>
            </a:r>
            <a:r>
              <a:rPr lang="en-GB" altLang="en-US" sz="2400" b="1" u="sng" dirty="0"/>
              <a:t>Sine Rule</a:t>
            </a:r>
            <a:r>
              <a:rPr lang="en-GB" altLang="en-US" sz="2400" dirty="0"/>
              <a:t> to find any of the other angles or sides.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69811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8" grpId="0" animBg="1"/>
      <p:bldP spid="7189" grpId="0" animBg="1"/>
      <p:bldP spid="71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9DBF52-8264-2944-86B4-8A2B1A1E1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4" t="55189" r="64218" b="24495"/>
          <a:stretch/>
        </p:blipFill>
        <p:spPr>
          <a:xfrm>
            <a:off x="1685557" y="657094"/>
            <a:ext cx="2808514" cy="270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F2DB8F-9F7D-244F-B78B-2C17DEA14198}"/>
                  </a:ext>
                </a:extLst>
              </p:cNvPr>
              <p:cNvSpPr txBox="1"/>
              <p:nvPr/>
            </p:nvSpPr>
            <p:spPr>
              <a:xfrm>
                <a:off x="439033" y="3325141"/>
                <a:ext cx="4204812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𝟕𝟎</m:t>
                                  </m:r>
                                </m:e>
                                <m:sup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𝟔𝟎</m:t>
                                  </m:r>
                                </m:e>
                                <m:sup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F2DB8F-9F7D-244F-B78B-2C17DEA14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33" y="3325141"/>
                <a:ext cx="4204812" cy="1332673"/>
              </a:xfrm>
              <a:prstGeom prst="rect">
                <a:avLst/>
              </a:prstGeom>
              <a:blipFill rotWithShape="0">
                <a:blip r:embed="rId3"/>
                <a:stretch>
                  <a:fillRect l="-2899" t="-41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727A39-0719-D244-B698-EB1DB468D5AA}"/>
              </a:ext>
            </a:extLst>
          </p:cNvPr>
          <p:cNvSpPr txBox="1"/>
          <p:nvPr/>
        </p:nvSpPr>
        <p:spPr>
          <a:xfrm>
            <a:off x="6096001" y="548640"/>
            <a:ext cx="522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classpad</a:t>
            </a:r>
            <a:r>
              <a:rPr lang="en-US" sz="3200" dirty="0"/>
              <a:t> ‘</a:t>
            </a:r>
            <a:r>
              <a:rPr lang="en-US" sz="3200" b="1" dirty="0">
                <a:solidFill>
                  <a:srgbClr val="FF0000"/>
                </a:solidFill>
              </a:rPr>
              <a:t>solve</a:t>
            </a:r>
            <a:r>
              <a:rPr lang="en-US" sz="3200" dirty="0"/>
              <a:t>’ function</a:t>
            </a:r>
          </a:p>
        </p:txBody>
      </p:sp>
      <p:pic>
        <p:nvPicPr>
          <p:cNvPr id="11" name="Picture 10" descr="Screen of a cell phone&#10;&#10;Description automatically generated">
            <a:extLst>
              <a:ext uri="{FF2B5EF4-FFF2-40B4-BE49-F238E27FC236}">
                <a16:creationId xmlns:a16="http://schemas.microsoft.com/office/drawing/2014/main" id="{FC59D7E7-064A-1C49-A5C9-2B693B469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5" t="4571" r="9027" b="70857"/>
          <a:stretch/>
        </p:blipFill>
        <p:spPr>
          <a:xfrm>
            <a:off x="5901254" y="1933302"/>
            <a:ext cx="4828974" cy="3023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2DB8F-9F7D-244F-B78B-2C17DEA14198}"/>
                  </a:ext>
                </a:extLst>
              </p:cNvPr>
              <p:cNvSpPr txBox="1"/>
              <p:nvPr/>
            </p:nvSpPr>
            <p:spPr>
              <a:xfrm>
                <a:off x="130712" y="4794222"/>
                <a:ext cx="5770542" cy="135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Rearranging to make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the subject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8.2</m:t>
                          </m:r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e>
                                <m:sup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e>
                          </m:func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F2DB8F-9F7D-244F-B78B-2C17DEA14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2" y="4794222"/>
                <a:ext cx="5770542" cy="1352743"/>
              </a:xfrm>
              <a:prstGeom prst="rect">
                <a:avLst/>
              </a:prstGeom>
              <a:blipFill rotWithShape="0">
                <a:blip r:embed="rId5"/>
                <a:stretch>
                  <a:fillRect l="-2112" t="-40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2DB8F-9F7D-244F-B78B-2C17DEA14198}"/>
                  </a:ext>
                </a:extLst>
              </p:cNvPr>
              <p:cNvSpPr txBox="1"/>
              <p:nvPr/>
            </p:nvSpPr>
            <p:spPr>
              <a:xfrm>
                <a:off x="665158" y="6254237"/>
                <a:ext cx="4204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=8.9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F2DB8F-9F7D-244F-B78B-2C17DEA14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8" y="6254237"/>
                <a:ext cx="420481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5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9F2D81-4114-2A47-92E9-70FB7BD5A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53" t="53864" r="28000" b="34212"/>
          <a:stretch/>
        </p:blipFill>
        <p:spPr>
          <a:xfrm>
            <a:off x="857612" y="888278"/>
            <a:ext cx="4239627" cy="180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820416" y="2690952"/>
                <a:ext cx="4204812" cy="1409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e>
                          </m:func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16" y="2690952"/>
                <a:ext cx="4204812" cy="1409104"/>
              </a:xfrm>
              <a:prstGeom prst="rect">
                <a:avLst/>
              </a:prstGeom>
              <a:blipFill rotWithShape="0">
                <a:blip r:embed="rId3"/>
                <a:stretch>
                  <a:fillRect l="-3048" t="-38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FAAECEB-72CE-D543-9BE2-98A273CA1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1" t="10857" r="27179" b="41524"/>
          <a:stretch/>
        </p:blipFill>
        <p:spPr>
          <a:xfrm rot="5400000">
            <a:off x="7025652" y="1642957"/>
            <a:ext cx="2801181" cy="4897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18699-A923-5641-91F4-548193D22CE9}"/>
              </a:ext>
            </a:extLst>
          </p:cNvPr>
          <p:cNvSpPr txBox="1"/>
          <p:nvPr/>
        </p:nvSpPr>
        <p:spPr>
          <a:xfrm>
            <a:off x="6312989" y="1117342"/>
            <a:ext cx="529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classpad</a:t>
            </a:r>
            <a:r>
              <a:rPr lang="en-US" sz="3200" dirty="0"/>
              <a:t> ‘</a:t>
            </a:r>
            <a:r>
              <a:rPr lang="en-US" sz="3200" b="1" dirty="0">
                <a:solidFill>
                  <a:srgbClr val="FF0000"/>
                </a:solidFill>
              </a:rPr>
              <a:t>solve</a:t>
            </a:r>
            <a:r>
              <a:rPr lang="en-US" sz="3200" dirty="0"/>
              <a:t>’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588277" y="4224202"/>
                <a:ext cx="4204812" cy="9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Rearranging,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10.3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=7.1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sup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77" y="4224202"/>
                <a:ext cx="4204812" cy="990977"/>
              </a:xfrm>
              <a:prstGeom prst="rect">
                <a:avLst/>
              </a:prstGeom>
              <a:blipFill rotWithShape="0">
                <a:blip r:embed="rId5"/>
                <a:stretch>
                  <a:fillRect l="-3048" t="-61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904141" y="5161373"/>
                <a:ext cx="4204812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7.1</m:t>
                          </m:r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120°</m:t>
                              </m:r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10.3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41" y="5161373"/>
                <a:ext cx="4204812" cy="9017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516045" y="6115480"/>
                <a:ext cx="2174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36.65°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5" y="6115480"/>
                <a:ext cx="217463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3006547" y="6152350"/>
                <a:ext cx="25494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143.35°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547" y="6152350"/>
                <a:ext cx="254940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>
            <a:endCxn id="13" idx="3"/>
          </p:cNvCxnSpPr>
          <p:nvPr/>
        </p:nvCxnSpPr>
        <p:spPr>
          <a:xfrm>
            <a:off x="3208815" y="6413960"/>
            <a:ext cx="2347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5758220" y="6115480"/>
                <a:ext cx="5298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larger side is 10.3 cm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20" y="6115480"/>
                <a:ext cx="5298727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935FF5-506B-6AA8-452A-DDC7F827A21A}"/>
                  </a:ext>
                </a:extLst>
              </p14:cNvPr>
              <p14:cNvContentPartPr/>
              <p14:nvPr/>
            </p14:nvContentPartPr>
            <p14:xfrm>
              <a:off x="8478622" y="3782771"/>
              <a:ext cx="746280" cy="2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935FF5-506B-6AA8-452A-DDC7F827A2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4622" y="3674771"/>
                <a:ext cx="8539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0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2D65A1-8B49-B149-9E45-3997C2C5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549" r="34593" b="52097"/>
          <a:stretch/>
        </p:blipFill>
        <p:spPr>
          <a:xfrm>
            <a:off x="305165" y="725339"/>
            <a:ext cx="4334692" cy="2411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4DA60-9CEB-ED43-87EC-EE551867ED20}"/>
              </a:ext>
            </a:extLst>
          </p:cNvPr>
          <p:cNvSpPr txBox="1"/>
          <p:nvPr/>
        </p:nvSpPr>
        <p:spPr>
          <a:xfrm>
            <a:off x="6305404" y="2748187"/>
            <a:ext cx="415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classpad</a:t>
            </a:r>
            <a:r>
              <a:rPr lang="en-US" sz="3200" dirty="0"/>
              <a:t> ‘</a:t>
            </a:r>
            <a:r>
              <a:rPr lang="en-US" sz="3200" b="1" dirty="0">
                <a:solidFill>
                  <a:srgbClr val="FF0000"/>
                </a:solidFill>
              </a:rPr>
              <a:t>solve</a:t>
            </a:r>
            <a:r>
              <a:rPr lang="en-US" sz="3200" dirty="0"/>
              <a:t>’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370105" y="3138482"/>
                <a:ext cx="4204812" cy="1417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e>
                                <m:sup>
                                  <m:r>
                                    <a:rPr lang="en-AU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05" y="3138482"/>
                <a:ext cx="4204812" cy="1417889"/>
              </a:xfrm>
              <a:prstGeom prst="rect">
                <a:avLst/>
              </a:prstGeom>
              <a:blipFill rotWithShape="0">
                <a:blip r:embed="rId3"/>
                <a:stretch>
                  <a:fillRect l="-3048" t="-43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FB459C-5706-4243-B922-78862FB05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12" t="9904" r="41502" b="41905"/>
          <a:stretch/>
        </p:blipFill>
        <p:spPr>
          <a:xfrm rot="5400000">
            <a:off x="7748817" y="2774346"/>
            <a:ext cx="1866109" cy="4752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370105" y="4556371"/>
                <a:ext cx="4204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Rearranging,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9.5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=8.7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(50°)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05" y="4556371"/>
                <a:ext cx="4204812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048" t="-57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549471" y="5514568"/>
                <a:ext cx="4204812" cy="92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8.7</m:t>
                          </m:r>
                          <m:func>
                            <m:func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50°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9.5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1" y="5514568"/>
                <a:ext cx="4204812" cy="9285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117283" y="6334780"/>
                <a:ext cx="2534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44.55°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83" y="6334780"/>
                <a:ext cx="253459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AECB9-F78B-F846-AB4E-A450364346DE}"/>
                  </a:ext>
                </a:extLst>
              </p:cNvPr>
              <p:cNvSpPr txBox="1"/>
              <p:nvPr/>
            </p:nvSpPr>
            <p:spPr>
              <a:xfrm>
                <a:off x="3084065" y="6388936"/>
                <a:ext cx="2534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135.45°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5AECB9-F78B-F846-AB4E-A4503643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65" y="6388936"/>
                <a:ext cx="253459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401348" y="6588463"/>
            <a:ext cx="2347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60A6F6-C949-2C48-BAC2-AC6C6C24D436}"/>
                  </a:ext>
                </a:extLst>
              </p:cNvPr>
              <p:cNvSpPr txBox="1"/>
              <p:nvPr/>
            </p:nvSpPr>
            <p:spPr>
              <a:xfrm>
                <a:off x="5950753" y="6289983"/>
                <a:ext cx="5298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larger side is 9.5 cm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A360A6F6-C949-2C48-BAC2-AC6C6C24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53" y="6289983"/>
                <a:ext cx="5298727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1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339E33-D57F-874A-ABEB-DE1D71F39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0" t="34211" r="67561" b="50000"/>
          <a:stretch/>
        </p:blipFill>
        <p:spPr>
          <a:xfrm>
            <a:off x="602037" y="594022"/>
            <a:ext cx="3879670" cy="2476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672039" y="3123536"/>
                <a:ext cx="4204812" cy="1341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Using sine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𝟔𝟎</m:t>
                                  </m:r>
                                </m:e>
                                <m:sup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func>
                            <m:func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AU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" y="3123536"/>
                <a:ext cx="4204812" cy="1341457"/>
              </a:xfrm>
              <a:prstGeom prst="rect">
                <a:avLst/>
              </a:prstGeom>
              <a:blipFill rotWithShape="0">
                <a:blip r:embed="rId3"/>
                <a:stretch>
                  <a:fillRect l="-2899" t="-4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9BDEF707-D508-1F4F-ACC2-63BCA4BFA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5" t="10095" r="44677" b="41143"/>
          <a:stretch/>
        </p:blipFill>
        <p:spPr>
          <a:xfrm rot="5400000">
            <a:off x="7383473" y="1153015"/>
            <a:ext cx="2090099" cy="5573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5524E-A158-564C-AF25-D447B4B7BD8B}"/>
              </a:ext>
            </a:extLst>
          </p:cNvPr>
          <p:cNvSpPr txBox="1"/>
          <p:nvPr/>
        </p:nvSpPr>
        <p:spPr>
          <a:xfrm>
            <a:off x="6004560" y="1029337"/>
            <a:ext cx="415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classpad</a:t>
            </a:r>
            <a:r>
              <a:rPr lang="en-US" sz="3200" dirty="0"/>
              <a:t> ‘</a:t>
            </a:r>
            <a:r>
              <a:rPr lang="en-US" sz="3200" b="1" dirty="0">
                <a:solidFill>
                  <a:srgbClr val="FF0000"/>
                </a:solidFill>
              </a:rPr>
              <a:t>solve</a:t>
            </a:r>
            <a:r>
              <a:rPr lang="en-US" sz="3200" dirty="0"/>
              <a:t>’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779037-2A14-F043-AE1E-6B8BA1DDA46F}"/>
                  </a:ext>
                </a:extLst>
              </p:cNvPr>
              <p:cNvSpPr txBox="1"/>
              <p:nvPr/>
            </p:nvSpPr>
            <p:spPr>
              <a:xfrm>
                <a:off x="856904" y="4728971"/>
                <a:ext cx="42048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Rearranging,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3.5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</a:rPr>
                        <m:t>=4.0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  <m:sup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81.8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98.2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779037-2A14-F043-AE1E-6B8BA1DD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04" y="4728971"/>
                <a:ext cx="4204812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3048" t="-44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C37657F-3730-57F2-86D8-6B304157FC13}"/>
              </a:ext>
            </a:extLst>
          </p:cNvPr>
          <p:cNvSpPr txBox="1"/>
          <p:nvPr/>
        </p:nvSpPr>
        <p:spPr>
          <a:xfrm>
            <a:off x="2922822" y="6113966"/>
            <a:ext cx="906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angles are possible, and we need to state them.</a:t>
            </a:r>
          </a:p>
        </p:txBody>
      </p:sp>
    </p:spTree>
    <p:extLst>
      <p:ext uri="{BB962C8B-B14F-4D97-AF65-F5344CB8AC3E}">
        <p14:creationId xmlns:p14="http://schemas.microsoft.com/office/powerpoint/2010/main" val="36875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B6CF-42B8-2C4C-B442-9F81704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0891D-98E4-0849-869D-7FE0F8DE40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4037" y="1508057"/>
                <a:ext cx="8543925" cy="4351338"/>
              </a:xfrm>
            </p:spPr>
            <p:txBody>
              <a:bodyPr/>
              <a:lstStyle/>
              <a:p>
                <a:r>
                  <a:rPr lang="en-US" dirty="0"/>
                  <a:t>Why does this happen?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AU" sz="3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⁡(180−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60891D-98E4-0849-869D-7FE0F8DE4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037" y="1508057"/>
                <a:ext cx="8543925" cy="4351338"/>
              </a:xfrm>
              <a:blipFill rotWithShape="0">
                <a:blip r:embed="rId2"/>
                <a:stretch>
                  <a:fillRect l="-1284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A95E92-3BF2-2A41-95E8-929CD2C6112A}"/>
              </a:ext>
            </a:extLst>
          </p:cNvPr>
          <p:cNvGrpSpPr/>
          <p:nvPr/>
        </p:nvGrpSpPr>
        <p:grpSpPr>
          <a:xfrm>
            <a:off x="3167743" y="2818599"/>
            <a:ext cx="5854336" cy="3974087"/>
            <a:chOff x="2024743" y="2818598"/>
            <a:chExt cx="5854336" cy="3974087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CA54A4-DC06-B84A-80E4-972605EFA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116" t="32665" r="20271" b="45031"/>
            <a:stretch/>
          </p:blipFill>
          <p:spPr>
            <a:xfrm>
              <a:off x="2026920" y="2818598"/>
              <a:ext cx="5852159" cy="39740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260DFC-689F-3F48-B090-D9447D465DB1}"/>
                </a:ext>
              </a:extLst>
            </p:cNvPr>
            <p:cNvSpPr/>
            <p:nvPr/>
          </p:nvSpPr>
          <p:spPr>
            <a:xfrm>
              <a:off x="2024743" y="2834640"/>
              <a:ext cx="888274" cy="849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1521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6413</TotalTime>
  <Words>1040</Words>
  <Application>Microsoft Office PowerPoint</Application>
  <PresentationFormat>Widescreen</PresentationFormat>
  <Paragraphs>218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Ambiguous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Sine or Cosine rule?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405</cp:revision>
  <dcterms:created xsi:type="dcterms:W3CDTF">2020-02-17T13:56:23Z</dcterms:created>
  <dcterms:modified xsi:type="dcterms:W3CDTF">2022-05-26T23:35:25Z</dcterms:modified>
</cp:coreProperties>
</file>